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4"/>
  </p:sldMasterIdLst>
  <p:notesMasterIdLst>
    <p:notesMasterId r:id="rId32"/>
  </p:notesMasterIdLst>
  <p:handoutMasterIdLst>
    <p:handoutMasterId r:id="rId33"/>
  </p:handoutMasterIdLst>
  <p:sldIdLst>
    <p:sldId id="4177" r:id="rId5"/>
    <p:sldId id="2145708451" r:id="rId6"/>
    <p:sldId id="4141" r:id="rId7"/>
    <p:sldId id="4165" r:id="rId8"/>
    <p:sldId id="4166" r:id="rId9"/>
    <p:sldId id="4178" r:id="rId10"/>
    <p:sldId id="4168" r:id="rId11"/>
    <p:sldId id="4164" r:id="rId12"/>
    <p:sldId id="4192" r:id="rId13"/>
    <p:sldId id="4170" r:id="rId14"/>
    <p:sldId id="4163" r:id="rId15"/>
    <p:sldId id="4172" r:id="rId16"/>
    <p:sldId id="4193" r:id="rId17"/>
    <p:sldId id="4197" r:id="rId18"/>
    <p:sldId id="4194" r:id="rId19"/>
    <p:sldId id="4195" r:id="rId20"/>
    <p:sldId id="4198" r:id="rId21"/>
    <p:sldId id="4199" r:id="rId22"/>
    <p:sldId id="4200" r:id="rId23"/>
    <p:sldId id="4201" r:id="rId24"/>
    <p:sldId id="4202" r:id="rId25"/>
    <p:sldId id="4203" r:id="rId26"/>
    <p:sldId id="4204" r:id="rId27"/>
    <p:sldId id="4205" r:id="rId28"/>
    <p:sldId id="4176" r:id="rId29"/>
    <p:sldId id="4167" r:id="rId30"/>
    <p:sldId id="4174" r:id="rId3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436AE8-C3EA-43D1-9238-02EF3AE0F75B}">
          <p14:sldIdLst/>
        </p14:section>
        <p14:section name="Slides" id="{1A4767EF-E511-4F65-BC00-A4EF7296E87D}">
          <p14:sldIdLst>
            <p14:sldId id="4177"/>
            <p14:sldId id="2145708451"/>
            <p14:sldId id="4141"/>
            <p14:sldId id="4165"/>
            <p14:sldId id="4166"/>
            <p14:sldId id="4178"/>
            <p14:sldId id="4168"/>
            <p14:sldId id="4164"/>
            <p14:sldId id="4192"/>
            <p14:sldId id="4170"/>
            <p14:sldId id="4163"/>
            <p14:sldId id="4172"/>
            <p14:sldId id="4193"/>
            <p14:sldId id="4197"/>
            <p14:sldId id="4194"/>
            <p14:sldId id="4195"/>
            <p14:sldId id="4198"/>
            <p14:sldId id="4199"/>
            <p14:sldId id="4200"/>
            <p14:sldId id="4201"/>
            <p14:sldId id="4202"/>
            <p14:sldId id="4203"/>
            <p14:sldId id="4204"/>
            <p14:sldId id="4205"/>
            <p14:sldId id="4176"/>
            <p14:sldId id="4167"/>
            <p14:sldId id="4174"/>
          </p14:sldIdLst>
        </p14:section>
        <p14:section name="Templates" id="{2078FF12-7447-8D4F-B7B5-74AB4CE34694}">
          <p14:sldIdLst/>
        </p14:section>
        <p14:section name="Elementos Gráficos" id="{70B0BBBD-7B5B-4E89-A981-1BC86728EFB1}">
          <p14:sldIdLst/>
        </p14:section>
      </p14:sectionLst>
    </p:ext>
    <p:ext uri="{EFAFB233-063F-42B5-8137-9DF3F51BA10A}">
      <p15:sldGuideLst xmlns:p15="http://schemas.microsoft.com/office/powerpoint/2012/main">
        <p15:guide id="2" pos="3840" userDrawn="1">
          <p15:clr>
            <a:srgbClr val="A4A3A4"/>
          </p15:clr>
        </p15:guide>
        <p15:guide id="8" orient="horz" pos="1298" userDrawn="1">
          <p15:clr>
            <a:srgbClr val="A4A3A4"/>
          </p15:clr>
        </p15:guide>
        <p15:guide id="9" pos="57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B7F0"/>
    <a:srgbClr val="2F2680"/>
    <a:srgbClr val="006592"/>
    <a:srgbClr val="006FA8"/>
    <a:srgbClr val="FFDF7F"/>
    <a:srgbClr val="DBEEF4"/>
    <a:srgbClr val="F2F2F2"/>
    <a:srgbClr val="000000"/>
    <a:srgbClr val="911A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p:restoredTop sz="96395"/>
  </p:normalViewPr>
  <p:slideViewPr>
    <p:cSldViewPr snapToGrid="0">
      <p:cViewPr varScale="1">
        <p:scale>
          <a:sx n="122" d="100"/>
          <a:sy n="122" d="100"/>
        </p:scale>
        <p:origin x="208" y="232"/>
      </p:cViewPr>
      <p:guideLst>
        <p:guide pos="3840"/>
        <p:guide orient="horz" pos="1298"/>
        <p:guide pos="5779"/>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6FDB95-F00A-DF05-7EA3-1D5E3823CD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A6ADC9-46D0-40F3-828C-B34DF1A19C97}" type="slidenum">
              <a:rPr lang="pt-PT" smtClean="0"/>
              <a:t>‹#›</a:t>
            </a:fld>
            <a:endParaRPr lang="pt-PT"/>
          </a:p>
        </p:txBody>
      </p:sp>
    </p:spTree>
    <p:extLst>
      <p:ext uri="{BB962C8B-B14F-4D97-AF65-F5344CB8AC3E}">
        <p14:creationId xmlns:p14="http://schemas.microsoft.com/office/powerpoint/2010/main" val="20909236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08A3B-B8DF-464E-970D-66FD4588CDBD}" type="datetimeFigureOut">
              <a:rPr lang="pt-PT" smtClean="0"/>
              <a:t>17/06/24</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A88A1-B6E8-4FC4-8739-A1C330BC171D}" type="slidenum">
              <a:rPr lang="pt-PT" smtClean="0"/>
              <a:t>‹#›</a:t>
            </a:fld>
            <a:endParaRPr lang="pt-PT"/>
          </a:p>
        </p:txBody>
      </p:sp>
    </p:spTree>
    <p:extLst>
      <p:ext uri="{BB962C8B-B14F-4D97-AF65-F5344CB8AC3E}">
        <p14:creationId xmlns:p14="http://schemas.microsoft.com/office/powerpoint/2010/main" val="29598231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6AD6DC-124E-7A07-4E5A-D9F309B66A40}"/>
              </a:ext>
            </a:extLst>
          </p:cNvPr>
          <p:cNvSpPr>
            <a:spLocks noGrp="1"/>
          </p:cNvSpPr>
          <p:nvPr>
            <p:ph type="title"/>
          </p:nvPr>
        </p:nvSpPr>
        <p:spPr/>
        <p:txBody>
          <a:bodyPr/>
          <a:lstStyle/>
          <a:p>
            <a:r>
              <a:rPr lang="en-US"/>
              <a:t>Click to edit Master title style</a:t>
            </a:r>
            <a:endParaRPr lang="pt-PT"/>
          </a:p>
        </p:txBody>
      </p:sp>
      <p:pic>
        <p:nvPicPr>
          <p:cNvPr id="6" name="Picture 5" descr="A blue and white logo&#10;&#10;Description automatically generated">
            <a:extLst>
              <a:ext uri="{FF2B5EF4-FFF2-40B4-BE49-F238E27FC236}">
                <a16:creationId xmlns:a16="http://schemas.microsoft.com/office/drawing/2014/main" id="{6678EE21-28CD-5AF8-E334-6A05165BF110}"/>
              </a:ext>
            </a:extLst>
          </p:cNvPr>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291025" y="6176963"/>
            <a:ext cx="2062775" cy="606609"/>
          </a:xfrm>
          <a:prstGeom prst="rect">
            <a:avLst/>
          </a:prstGeom>
        </p:spPr>
      </p:pic>
    </p:spTree>
    <p:extLst>
      <p:ext uri="{BB962C8B-B14F-4D97-AF65-F5344CB8AC3E}">
        <p14:creationId xmlns:p14="http://schemas.microsoft.com/office/powerpoint/2010/main" val="52234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s and Divide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97291-0FE1-F78C-65AC-5D2AB9AF986B}"/>
              </a:ext>
            </a:extLst>
          </p:cNvPr>
          <p:cNvSpPr/>
          <p:nvPr userDrawn="1"/>
        </p:nvSpPr>
        <p:spPr>
          <a:xfrm>
            <a:off x="0" y="0"/>
            <a:ext cx="12192000" cy="68580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5EA24DFB-B21E-C852-9DEE-8911B5FBCA51}"/>
              </a:ext>
            </a:extLst>
          </p:cNvPr>
          <p:cNvSpPr/>
          <p:nvPr userDrawn="1"/>
        </p:nvSpPr>
        <p:spPr>
          <a:xfrm>
            <a:off x="-33663" y="11784"/>
            <a:ext cx="12199912" cy="6858000"/>
          </a:xfrm>
          <a:prstGeom prst="rect">
            <a:avLst/>
          </a:prstGeom>
          <a:solidFill>
            <a:srgbClr val="0096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6BEC16C-CF1C-44D2-230F-5B0E035C1591}"/>
              </a:ext>
            </a:extLst>
          </p:cNvPr>
          <p:cNvSpPr/>
          <p:nvPr userDrawn="1"/>
        </p:nvSpPr>
        <p:spPr>
          <a:xfrm>
            <a:off x="1" y="0"/>
            <a:ext cx="2430683" cy="6858000"/>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5FD2836-E429-BF86-AEAE-4F7C958E6B1E}"/>
              </a:ext>
            </a:extLst>
          </p:cNvPr>
          <p:cNvSpPr/>
          <p:nvPr userDrawn="1"/>
        </p:nvSpPr>
        <p:spPr>
          <a:xfrm>
            <a:off x="-7910" y="755248"/>
            <a:ext cx="5468628" cy="5347503"/>
          </a:xfrm>
          <a:prstGeom prst="rect">
            <a:avLst/>
          </a:prstGeom>
          <a:solidFill>
            <a:srgbClr val="004550"/>
          </a:solidFill>
          <a:ln>
            <a:noFill/>
          </a:ln>
          <a:effectLst>
            <a:outerShdw blurRad="342900" sx="102000" sy="102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AB24CF4F-3D1D-D28A-929B-6A8B58E56207}"/>
              </a:ext>
            </a:extLst>
          </p:cNvPr>
          <p:cNvSpPr/>
          <p:nvPr userDrawn="1"/>
        </p:nvSpPr>
        <p:spPr>
          <a:xfrm>
            <a:off x="613004" y="1443943"/>
            <a:ext cx="5938266" cy="271914"/>
          </a:xfrm>
          <a:custGeom>
            <a:avLst/>
            <a:gdLst>
              <a:gd name="connsiteX0" fmla="*/ 6800850 w 6800850"/>
              <a:gd name="connsiteY0" fmla="*/ 0 h 742950"/>
              <a:gd name="connsiteX1" fmla="*/ 0 w 6800850"/>
              <a:gd name="connsiteY1" fmla="*/ 0 h 742950"/>
              <a:gd name="connsiteX2" fmla="*/ 0 w 6800850"/>
              <a:gd name="connsiteY2" fmla="*/ 742950 h 742950"/>
            </a:gdLst>
            <a:ahLst/>
            <a:cxnLst>
              <a:cxn ang="0">
                <a:pos x="connsiteX0" y="connsiteY0"/>
              </a:cxn>
              <a:cxn ang="0">
                <a:pos x="connsiteX1" y="connsiteY1"/>
              </a:cxn>
              <a:cxn ang="0">
                <a:pos x="connsiteX2" y="connsiteY2"/>
              </a:cxn>
            </a:cxnLst>
            <a:rect l="l" t="t" r="r" b="b"/>
            <a:pathLst>
              <a:path w="6800850" h="742950">
                <a:moveTo>
                  <a:pt x="6800850" y="0"/>
                </a:moveTo>
                <a:lnTo>
                  <a:pt x="0" y="0"/>
                </a:lnTo>
                <a:lnTo>
                  <a:pt x="0" y="742950"/>
                </a:lnTo>
              </a:path>
            </a:pathLst>
          </a:custGeom>
          <a:noFill/>
          <a:ln>
            <a:gradFill>
              <a:gsLst>
                <a:gs pos="100000">
                  <a:schemeClr val="bg1">
                    <a:alpha val="0"/>
                  </a:schemeClr>
                </a:gs>
                <a:gs pos="0">
                  <a:schemeClr val="bg1">
                    <a:alpha val="59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1B7F7F4-EF01-5240-664A-EE6C1F856BBE}"/>
              </a:ext>
            </a:extLst>
          </p:cNvPr>
          <p:cNvSpPr/>
          <p:nvPr userDrawn="1"/>
        </p:nvSpPr>
        <p:spPr>
          <a:xfrm flipV="1">
            <a:off x="592997" y="5041868"/>
            <a:ext cx="5927672" cy="372189"/>
          </a:xfrm>
          <a:custGeom>
            <a:avLst/>
            <a:gdLst>
              <a:gd name="connsiteX0" fmla="*/ 6800850 w 6800850"/>
              <a:gd name="connsiteY0" fmla="*/ 0 h 742950"/>
              <a:gd name="connsiteX1" fmla="*/ 0 w 6800850"/>
              <a:gd name="connsiteY1" fmla="*/ 0 h 742950"/>
              <a:gd name="connsiteX2" fmla="*/ 0 w 6800850"/>
              <a:gd name="connsiteY2" fmla="*/ 742950 h 742950"/>
            </a:gdLst>
            <a:ahLst/>
            <a:cxnLst>
              <a:cxn ang="0">
                <a:pos x="connsiteX0" y="connsiteY0"/>
              </a:cxn>
              <a:cxn ang="0">
                <a:pos x="connsiteX1" y="connsiteY1"/>
              </a:cxn>
              <a:cxn ang="0">
                <a:pos x="connsiteX2" y="connsiteY2"/>
              </a:cxn>
            </a:cxnLst>
            <a:rect l="l" t="t" r="r" b="b"/>
            <a:pathLst>
              <a:path w="6800850" h="742950">
                <a:moveTo>
                  <a:pt x="6800850" y="0"/>
                </a:moveTo>
                <a:lnTo>
                  <a:pt x="0" y="0"/>
                </a:lnTo>
                <a:lnTo>
                  <a:pt x="0" y="742950"/>
                </a:lnTo>
              </a:path>
            </a:pathLst>
          </a:custGeom>
          <a:noFill/>
          <a:ln>
            <a:gradFill>
              <a:gsLst>
                <a:gs pos="100000">
                  <a:schemeClr val="bg1">
                    <a:alpha val="0"/>
                  </a:schemeClr>
                </a:gs>
                <a:gs pos="0">
                  <a:schemeClr val="bg1">
                    <a:alpha val="59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Picture Placeholder 12">
            <a:extLst>
              <a:ext uri="{FF2B5EF4-FFF2-40B4-BE49-F238E27FC236}">
                <a16:creationId xmlns:a16="http://schemas.microsoft.com/office/drawing/2014/main" id="{50344AD3-1826-28A4-058D-1377B38098D3}"/>
              </a:ext>
            </a:extLst>
          </p:cNvPr>
          <p:cNvSpPr>
            <a:spLocks noGrp="1"/>
          </p:cNvSpPr>
          <p:nvPr>
            <p:ph type="pic" sz="quarter" idx="10"/>
          </p:nvPr>
        </p:nvSpPr>
        <p:spPr>
          <a:xfrm>
            <a:off x="5460718" y="767434"/>
            <a:ext cx="5902325" cy="5346700"/>
          </a:xfrm>
          <a:solidFill>
            <a:srgbClr val="FFFFFF"/>
          </a:solidFill>
          <a:ln>
            <a:noFill/>
          </a:ln>
          <a:effectLst>
            <a:outerShdw blurRad="342900" sx="102000" sy="102000" algn="ctr" rotWithShape="0">
              <a:prstClr val="black">
                <a:alpha val="28000"/>
              </a:prstClr>
            </a:outerShdw>
          </a:effectLst>
        </p:spPr>
        <p:txBody>
          <a:bodyPr anchor="ctr">
            <a:normAutofit/>
          </a:bodyPr>
          <a:lstStyle>
            <a:lvl1pPr marL="0" indent="0" algn="ctr">
              <a:buNone/>
              <a:defRPr sz="3200" b="1">
                <a:solidFill>
                  <a:srgbClr val="004550"/>
                </a:solidFill>
              </a:defRPr>
            </a:lvl1pPr>
          </a:lstStyle>
          <a:p>
            <a:endParaRPr lang="en-US"/>
          </a:p>
        </p:txBody>
      </p:sp>
      <p:sp>
        <p:nvSpPr>
          <p:cNvPr id="15" name="Text Placeholder 14">
            <a:extLst>
              <a:ext uri="{FF2B5EF4-FFF2-40B4-BE49-F238E27FC236}">
                <a16:creationId xmlns:a16="http://schemas.microsoft.com/office/drawing/2014/main" id="{FBF4C533-5C0B-E025-6222-EF55A58FC4BB}"/>
              </a:ext>
            </a:extLst>
          </p:cNvPr>
          <p:cNvSpPr>
            <a:spLocks noGrp="1"/>
          </p:cNvSpPr>
          <p:nvPr>
            <p:ph type="body" sz="quarter" idx="11" hasCustomPrompt="1"/>
          </p:nvPr>
        </p:nvSpPr>
        <p:spPr>
          <a:xfrm>
            <a:off x="679450" y="2288858"/>
            <a:ext cx="3949700" cy="454025"/>
          </a:xfrm>
          <a:prstGeom prst="roundRect">
            <a:avLst>
              <a:gd name="adj" fmla="val 50000"/>
            </a:avLst>
          </a:prstGeom>
          <a:solidFill>
            <a:srgbClr val="FFB300"/>
          </a:solidFill>
        </p:spPr>
        <p:txBody>
          <a:bodyPr lIns="182880">
            <a:noAutofit/>
          </a:bodyPr>
          <a:lstStyle>
            <a:lvl1pPr marL="0" indent="0">
              <a:buNone/>
              <a:defRPr sz="2400" spc="300">
                <a:solidFill>
                  <a:srgbClr val="004550"/>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TEXT</a:t>
            </a:r>
          </a:p>
        </p:txBody>
      </p:sp>
      <p:sp>
        <p:nvSpPr>
          <p:cNvPr id="17" name="Text Placeholder 16">
            <a:extLst>
              <a:ext uri="{FF2B5EF4-FFF2-40B4-BE49-F238E27FC236}">
                <a16:creationId xmlns:a16="http://schemas.microsoft.com/office/drawing/2014/main" id="{1A532D1E-A607-DF10-BE33-6AAD35E386BE}"/>
              </a:ext>
            </a:extLst>
          </p:cNvPr>
          <p:cNvSpPr>
            <a:spLocks noGrp="1"/>
          </p:cNvSpPr>
          <p:nvPr>
            <p:ph type="body" sz="quarter" idx="12" hasCustomPrompt="1"/>
          </p:nvPr>
        </p:nvSpPr>
        <p:spPr>
          <a:xfrm>
            <a:off x="679450" y="3046413"/>
            <a:ext cx="4075113" cy="1585912"/>
          </a:xfrm>
        </p:spPr>
        <p:txBody>
          <a:bodyPr>
            <a:normAutofit/>
          </a:bodyPr>
          <a:lstStyle>
            <a:lvl1pPr marL="0" indent="0">
              <a:buNone/>
              <a:defRPr sz="3200" b="1">
                <a:solidFill>
                  <a:schemeClr val="bg1"/>
                </a:solidFill>
              </a:defRPr>
            </a:lvl1pPr>
          </a:lstStyle>
          <a:p>
            <a:pPr lvl="0"/>
            <a:r>
              <a:rPr lang="en-US"/>
              <a:t>EDIT TITLE</a:t>
            </a:r>
          </a:p>
        </p:txBody>
      </p:sp>
      <p:pic>
        <p:nvPicPr>
          <p:cNvPr id="7" name="Picture 6" descr="A black background with white text&#10;&#10;Description automatically generated">
            <a:extLst>
              <a:ext uri="{FF2B5EF4-FFF2-40B4-BE49-F238E27FC236}">
                <a16:creationId xmlns:a16="http://schemas.microsoft.com/office/drawing/2014/main" id="{E62E924E-B3CD-44D1-6E16-4D986B8172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9534" y="6188935"/>
            <a:ext cx="1958065" cy="576118"/>
          </a:xfrm>
          <a:prstGeom prst="rect">
            <a:avLst/>
          </a:prstGeom>
        </p:spPr>
      </p:pic>
    </p:spTree>
    <p:extLst>
      <p:ext uri="{BB962C8B-B14F-4D97-AF65-F5344CB8AC3E}">
        <p14:creationId xmlns:p14="http://schemas.microsoft.com/office/powerpoint/2010/main" val="200027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s and Divid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7127D6-BA3E-6AB8-2A4E-1A557F483B6D}"/>
              </a:ext>
            </a:extLst>
          </p:cNvPr>
          <p:cNvSpPr/>
          <p:nvPr userDrawn="1"/>
        </p:nvSpPr>
        <p:spPr>
          <a:xfrm>
            <a:off x="7176852" y="0"/>
            <a:ext cx="5015148"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0" name="Picture Placeholder 12">
            <a:extLst>
              <a:ext uri="{FF2B5EF4-FFF2-40B4-BE49-F238E27FC236}">
                <a16:creationId xmlns:a16="http://schemas.microsoft.com/office/drawing/2014/main" id="{A96BEDF1-6424-5307-EB7B-AEE62B994631}"/>
              </a:ext>
            </a:extLst>
          </p:cNvPr>
          <p:cNvSpPr>
            <a:spLocks noGrp="1"/>
          </p:cNvSpPr>
          <p:nvPr>
            <p:ph type="pic" sz="quarter" idx="10"/>
          </p:nvPr>
        </p:nvSpPr>
        <p:spPr>
          <a:xfrm>
            <a:off x="3446053" y="597487"/>
            <a:ext cx="2988226" cy="1688513"/>
          </a:xfrm>
          <a:noFill/>
          <a:ln>
            <a:noFill/>
          </a:ln>
          <a:effectLst/>
        </p:spPr>
        <p:txBody>
          <a:bodyPr anchor="ctr">
            <a:normAutofit/>
          </a:bodyPr>
          <a:lstStyle>
            <a:lvl1pPr marL="0" indent="0" algn="ctr">
              <a:buNone/>
              <a:defRPr sz="3200" b="1">
                <a:solidFill>
                  <a:srgbClr val="004550"/>
                </a:solidFill>
              </a:defRPr>
            </a:lvl1pPr>
          </a:lstStyle>
          <a:p>
            <a:endParaRPr lang="en-US"/>
          </a:p>
        </p:txBody>
      </p:sp>
      <p:sp>
        <p:nvSpPr>
          <p:cNvPr id="21" name="Rectangle 20">
            <a:extLst>
              <a:ext uri="{FF2B5EF4-FFF2-40B4-BE49-F238E27FC236}">
                <a16:creationId xmlns:a16="http://schemas.microsoft.com/office/drawing/2014/main" id="{1A1ED6AA-197A-1B59-23E8-DA5725A65D02}"/>
              </a:ext>
            </a:extLst>
          </p:cNvPr>
          <p:cNvSpPr/>
          <p:nvPr userDrawn="1"/>
        </p:nvSpPr>
        <p:spPr>
          <a:xfrm flipH="1" flipV="1">
            <a:off x="-2" y="0"/>
            <a:ext cx="2468881" cy="6865476"/>
          </a:xfrm>
          <a:prstGeom prst="rect">
            <a:avLst/>
          </a:prstGeom>
          <a:solidFill>
            <a:srgbClr val="008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FEE87E4-553E-13CE-89FD-5FBAB82CA1EB}"/>
              </a:ext>
            </a:extLst>
          </p:cNvPr>
          <p:cNvSpPr/>
          <p:nvPr userDrawn="1"/>
        </p:nvSpPr>
        <p:spPr>
          <a:xfrm flipH="1" flipV="1">
            <a:off x="1156940" y="0"/>
            <a:ext cx="101448" cy="2027961"/>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Picture Placeholder 12">
            <a:extLst>
              <a:ext uri="{FF2B5EF4-FFF2-40B4-BE49-F238E27FC236}">
                <a16:creationId xmlns:a16="http://schemas.microsoft.com/office/drawing/2014/main" id="{FCC2D065-2074-144C-1D69-B56B10FE531B}"/>
              </a:ext>
            </a:extLst>
          </p:cNvPr>
          <p:cNvSpPr>
            <a:spLocks noGrp="1"/>
          </p:cNvSpPr>
          <p:nvPr>
            <p:ph type="pic" sz="quarter" idx="11"/>
          </p:nvPr>
        </p:nvSpPr>
        <p:spPr>
          <a:xfrm>
            <a:off x="7545613" y="597487"/>
            <a:ext cx="2988226" cy="1688513"/>
          </a:xfrm>
          <a:noFill/>
          <a:ln>
            <a:noFill/>
          </a:ln>
          <a:effectLst/>
        </p:spPr>
        <p:txBody>
          <a:bodyPr anchor="ctr">
            <a:normAutofit/>
          </a:bodyPr>
          <a:lstStyle>
            <a:lvl1pPr marL="0" indent="0" algn="ctr">
              <a:buNone/>
              <a:defRPr sz="3200" b="1">
                <a:solidFill>
                  <a:srgbClr val="004550"/>
                </a:solidFill>
              </a:defRPr>
            </a:lvl1pPr>
          </a:lstStyle>
          <a:p>
            <a:endParaRPr lang="en-US"/>
          </a:p>
        </p:txBody>
      </p:sp>
      <p:sp>
        <p:nvSpPr>
          <p:cNvPr id="42" name="Picture Placeholder 12">
            <a:extLst>
              <a:ext uri="{FF2B5EF4-FFF2-40B4-BE49-F238E27FC236}">
                <a16:creationId xmlns:a16="http://schemas.microsoft.com/office/drawing/2014/main" id="{7CF6AB79-FB6F-06E2-BFDB-07CFD2F28CAD}"/>
              </a:ext>
            </a:extLst>
          </p:cNvPr>
          <p:cNvSpPr>
            <a:spLocks noGrp="1"/>
          </p:cNvSpPr>
          <p:nvPr>
            <p:ph type="pic" sz="quarter" idx="12"/>
          </p:nvPr>
        </p:nvSpPr>
        <p:spPr>
          <a:xfrm>
            <a:off x="3446053" y="3797887"/>
            <a:ext cx="2988226" cy="1688513"/>
          </a:xfrm>
          <a:noFill/>
          <a:ln>
            <a:noFill/>
          </a:ln>
          <a:effectLst/>
        </p:spPr>
        <p:txBody>
          <a:bodyPr anchor="ctr">
            <a:normAutofit/>
          </a:bodyPr>
          <a:lstStyle>
            <a:lvl1pPr marL="0" indent="0" algn="ctr">
              <a:buNone/>
              <a:defRPr sz="3200" b="1">
                <a:solidFill>
                  <a:srgbClr val="004550"/>
                </a:solidFill>
              </a:defRPr>
            </a:lvl1pPr>
          </a:lstStyle>
          <a:p>
            <a:endParaRPr lang="en-US"/>
          </a:p>
        </p:txBody>
      </p:sp>
      <p:sp>
        <p:nvSpPr>
          <p:cNvPr id="43" name="Picture Placeholder 12">
            <a:extLst>
              <a:ext uri="{FF2B5EF4-FFF2-40B4-BE49-F238E27FC236}">
                <a16:creationId xmlns:a16="http://schemas.microsoft.com/office/drawing/2014/main" id="{466EBC64-0C98-2155-9E2F-1E74A44D90E6}"/>
              </a:ext>
            </a:extLst>
          </p:cNvPr>
          <p:cNvSpPr>
            <a:spLocks noGrp="1"/>
          </p:cNvSpPr>
          <p:nvPr>
            <p:ph type="pic" sz="quarter" idx="13"/>
          </p:nvPr>
        </p:nvSpPr>
        <p:spPr>
          <a:xfrm>
            <a:off x="7545613" y="3797887"/>
            <a:ext cx="2988226" cy="1688513"/>
          </a:xfrm>
          <a:noFill/>
          <a:ln>
            <a:noFill/>
          </a:ln>
          <a:effectLst/>
        </p:spPr>
        <p:txBody>
          <a:bodyPr anchor="ctr">
            <a:normAutofit/>
          </a:bodyPr>
          <a:lstStyle>
            <a:lvl1pPr marL="0" indent="0" algn="ctr">
              <a:buNone/>
              <a:defRPr sz="3200" b="1">
                <a:solidFill>
                  <a:srgbClr val="004550"/>
                </a:solidFill>
              </a:defRPr>
            </a:lvl1pPr>
          </a:lstStyle>
          <a:p>
            <a:endParaRPr lang="en-US"/>
          </a:p>
        </p:txBody>
      </p:sp>
      <p:sp>
        <p:nvSpPr>
          <p:cNvPr id="44" name="Text Placeholder 16">
            <a:extLst>
              <a:ext uri="{FF2B5EF4-FFF2-40B4-BE49-F238E27FC236}">
                <a16:creationId xmlns:a16="http://schemas.microsoft.com/office/drawing/2014/main" id="{D6CF4E32-D277-8734-BC67-0D48AB5AEDD5}"/>
              </a:ext>
            </a:extLst>
          </p:cNvPr>
          <p:cNvSpPr>
            <a:spLocks noGrp="1"/>
          </p:cNvSpPr>
          <p:nvPr>
            <p:ph type="body" sz="quarter" idx="14" hasCustomPrompt="1"/>
          </p:nvPr>
        </p:nvSpPr>
        <p:spPr>
          <a:xfrm rot="16200000">
            <a:off x="-800578" y="3440908"/>
            <a:ext cx="4291970" cy="1585912"/>
          </a:xfrm>
        </p:spPr>
        <p:txBody>
          <a:bodyPr>
            <a:noAutofit/>
          </a:bodyPr>
          <a:lstStyle>
            <a:lvl1pPr marL="0" indent="0">
              <a:buNone/>
              <a:defRPr sz="8800" b="1">
                <a:solidFill>
                  <a:schemeClr val="bg1"/>
                </a:solidFill>
              </a:defRPr>
            </a:lvl1pPr>
          </a:lstStyle>
          <a:p>
            <a:pPr lvl="0"/>
            <a:r>
              <a:rPr lang="en-US"/>
              <a:t>TITLE</a:t>
            </a:r>
          </a:p>
        </p:txBody>
      </p:sp>
      <p:sp>
        <p:nvSpPr>
          <p:cNvPr id="46" name="Text Placeholder 45">
            <a:extLst>
              <a:ext uri="{FF2B5EF4-FFF2-40B4-BE49-F238E27FC236}">
                <a16:creationId xmlns:a16="http://schemas.microsoft.com/office/drawing/2014/main" id="{19A9201C-31D6-368D-C102-03246CB2853A}"/>
              </a:ext>
            </a:extLst>
          </p:cNvPr>
          <p:cNvSpPr>
            <a:spLocks noGrp="1"/>
          </p:cNvSpPr>
          <p:nvPr>
            <p:ph type="body" sz="quarter" idx="15"/>
          </p:nvPr>
        </p:nvSpPr>
        <p:spPr>
          <a:xfrm>
            <a:off x="3459480" y="2438400"/>
            <a:ext cx="3018014" cy="836613"/>
          </a:xfrm>
        </p:spPr>
        <p:txBody>
          <a:bodyPr>
            <a:noAutofit/>
          </a:bodyPr>
          <a:lstStyle>
            <a:lvl1pPr marL="0" indent="0">
              <a:buNone/>
              <a:defRPr sz="1400">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7" name="Text Placeholder 45">
            <a:extLst>
              <a:ext uri="{FF2B5EF4-FFF2-40B4-BE49-F238E27FC236}">
                <a16:creationId xmlns:a16="http://schemas.microsoft.com/office/drawing/2014/main" id="{91653319-93C9-1E6C-3038-758CE803BD56}"/>
              </a:ext>
            </a:extLst>
          </p:cNvPr>
          <p:cNvSpPr>
            <a:spLocks noGrp="1"/>
          </p:cNvSpPr>
          <p:nvPr>
            <p:ph type="body" sz="quarter" idx="16"/>
          </p:nvPr>
        </p:nvSpPr>
        <p:spPr>
          <a:xfrm>
            <a:off x="7558546" y="2438400"/>
            <a:ext cx="3018014" cy="836613"/>
          </a:xfrm>
        </p:spPr>
        <p:txBody>
          <a:bodyPr>
            <a:noAutofit/>
          </a:bodyPr>
          <a:lstStyle>
            <a:lvl1pPr marL="0" indent="0">
              <a:buNone/>
              <a:defRPr sz="1400">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8" name="Text Placeholder 45">
            <a:extLst>
              <a:ext uri="{FF2B5EF4-FFF2-40B4-BE49-F238E27FC236}">
                <a16:creationId xmlns:a16="http://schemas.microsoft.com/office/drawing/2014/main" id="{2C031968-3FD4-1D06-18AC-789833FBCC31}"/>
              </a:ext>
            </a:extLst>
          </p:cNvPr>
          <p:cNvSpPr>
            <a:spLocks noGrp="1"/>
          </p:cNvSpPr>
          <p:nvPr>
            <p:ph type="body" sz="quarter" idx="17"/>
          </p:nvPr>
        </p:nvSpPr>
        <p:spPr>
          <a:xfrm>
            <a:off x="3446053" y="5638800"/>
            <a:ext cx="2988226" cy="836613"/>
          </a:xfrm>
        </p:spPr>
        <p:txBody>
          <a:bodyPr>
            <a:noAutofit/>
          </a:bodyPr>
          <a:lstStyle>
            <a:lvl1pPr marL="0" indent="0">
              <a:buNone/>
              <a:defRPr sz="1400">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9" name="Text Placeholder 45">
            <a:extLst>
              <a:ext uri="{FF2B5EF4-FFF2-40B4-BE49-F238E27FC236}">
                <a16:creationId xmlns:a16="http://schemas.microsoft.com/office/drawing/2014/main" id="{3DCAFC94-E774-5E78-771E-3B618687FFC2}"/>
              </a:ext>
            </a:extLst>
          </p:cNvPr>
          <p:cNvSpPr>
            <a:spLocks noGrp="1"/>
          </p:cNvSpPr>
          <p:nvPr>
            <p:ph type="body" sz="quarter" idx="18"/>
          </p:nvPr>
        </p:nvSpPr>
        <p:spPr>
          <a:xfrm>
            <a:off x="7558546" y="5638800"/>
            <a:ext cx="3018014" cy="606609"/>
          </a:xfrm>
        </p:spPr>
        <p:txBody>
          <a:bodyPr>
            <a:noAutofit/>
          </a:bodyPr>
          <a:lstStyle>
            <a:lvl1pPr marL="0" indent="0">
              <a:buNone/>
              <a:defRPr sz="1400">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0" name="Text Placeholder 16">
            <a:extLst>
              <a:ext uri="{FF2B5EF4-FFF2-40B4-BE49-F238E27FC236}">
                <a16:creationId xmlns:a16="http://schemas.microsoft.com/office/drawing/2014/main" id="{CC8CC18C-E438-714B-6EF9-F2145B6075E2}"/>
              </a:ext>
            </a:extLst>
          </p:cNvPr>
          <p:cNvSpPr>
            <a:spLocks noGrp="1"/>
          </p:cNvSpPr>
          <p:nvPr>
            <p:ph type="body" sz="quarter" idx="19" hasCustomPrompt="1"/>
          </p:nvPr>
        </p:nvSpPr>
        <p:spPr>
          <a:xfrm>
            <a:off x="3344702" y="560548"/>
            <a:ext cx="1074898" cy="917732"/>
          </a:xfrm>
          <a:solidFill>
            <a:srgbClr val="008F9D"/>
          </a:solidFill>
          <a:effectLst>
            <a:outerShdw dist="38100" dir="13500000" sx="110000" sy="110000" algn="br" rotWithShape="0">
              <a:srgbClr val="004550"/>
            </a:outerShdw>
          </a:effectLst>
        </p:spPr>
        <p:txBody>
          <a:bodyPr>
            <a:noAutofit/>
          </a:bodyPr>
          <a:lstStyle>
            <a:lvl1pPr marL="0" indent="0">
              <a:buNone/>
              <a:defRPr sz="6000" b="1">
                <a:solidFill>
                  <a:schemeClr val="bg1"/>
                </a:solidFill>
              </a:defRPr>
            </a:lvl1pPr>
          </a:lstStyle>
          <a:p>
            <a:pPr lvl="0"/>
            <a:r>
              <a:rPr lang="en-US"/>
              <a:t>Nº</a:t>
            </a:r>
          </a:p>
        </p:txBody>
      </p:sp>
      <p:sp>
        <p:nvSpPr>
          <p:cNvPr id="51" name="Text Placeholder 16">
            <a:extLst>
              <a:ext uri="{FF2B5EF4-FFF2-40B4-BE49-F238E27FC236}">
                <a16:creationId xmlns:a16="http://schemas.microsoft.com/office/drawing/2014/main" id="{841F2E83-99FF-3AED-B163-8B963B134135}"/>
              </a:ext>
            </a:extLst>
          </p:cNvPr>
          <p:cNvSpPr>
            <a:spLocks noGrp="1"/>
          </p:cNvSpPr>
          <p:nvPr>
            <p:ph type="body" sz="quarter" idx="20" hasCustomPrompt="1"/>
          </p:nvPr>
        </p:nvSpPr>
        <p:spPr>
          <a:xfrm>
            <a:off x="3344702" y="3745708"/>
            <a:ext cx="1074898" cy="917732"/>
          </a:xfrm>
          <a:solidFill>
            <a:srgbClr val="008F9D"/>
          </a:solidFill>
          <a:effectLst>
            <a:outerShdw dist="38100" dir="13500000" sx="110000" sy="110000" algn="br" rotWithShape="0">
              <a:srgbClr val="004550"/>
            </a:outerShdw>
          </a:effectLst>
        </p:spPr>
        <p:txBody>
          <a:bodyPr>
            <a:noAutofit/>
          </a:bodyPr>
          <a:lstStyle>
            <a:lvl1pPr marL="0" indent="0">
              <a:buNone/>
              <a:defRPr sz="6000" b="1">
                <a:solidFill>
                  <a:schemeClr val="bg1"/>
                </a:solidFill>
              </a:defRPr>
            </a:lvl1pPr>
          </a:lstStyle>
          <a:p>
            <a:pPr lvl="0"/>
            <a:r>
              <a:rPr lang="en-US"/>
              <a:t>Nº</a:t>
            </a:r>
          </a:p>
        </p:txBody>
      </p:sp>
      <p:sp>
        <p:nvSpPr>
          <p:cNvPr id="52" name="Text Placeholder 16">
            <a:extLst>
              <a:ext uri="{FF2B5EF4-FFF2-40B4-BE49-F238E27FC236}">
                <a16:creationId xmlns:a16="http://schemas.microsoft.com/office/drawing/2014/main" id="{FAB2D19B-1BC9-C89F-2C9C-C5B2ED165550}"/>
              </a:ext>
            </a:extLst>
          </p:cNvPr>
          <p:cNvSpPr>
            <a:spLocks noGrp="1"/>
          </p:cNvSpPr>
          <p:nvPr>
            <p:ph type="body" sz="quarter" idx="21" hasCustomPrompt="1"/>
          </p:nvPr>
        </p:nvSpPr>
        <p:spPr>
          <a:xfrm>
            <a:off x="7459502" y="560548"/>
            <a:ext cx="1074898" cy="917732"/>
          </a:xfrm>
          <a:solidFill>
            <a:srgbClr val="008F9D"/>
          </a:solidFill>
          <a:effectLst>
            <a:outerShdw dist="38100" dir="13500000" sx="110000" sy="110000" algn="br" rotWithShape="0">
              <a:srgbClr val="004550"/>
            </a:outerShdw>
          </a:effectLst>
        </p:spPr>
        <p:txBody>
          <a:bodyPr>
            <a:noAutofit/>
          </a:bodyPr>
          <a:lstStyle>
            <a:lvl1pPr marL="0" indent="0">
              <a:buNone/>
              <a:defRPr sz="6000" b="1">
                <a:solidFill>
                  <a:schemeClr val="bg1"/>
                </a:solidFill>
              </a:defRPr>
            </a:lvl1pPr>
          </a:lstStyle>
          <a:p>
            <a:pPr lvl="0"/>
            <a:r>
              <a:rPr lang="en-US"/>
              <a:t>Nº</a:t>
            </a:r>
          </a:p>
        </p:txBody>
      </p:sp>
      <p:sp>
        <p:nvSpPr>
          <p:cNvPr id="53" name="Text Placeholder 16">
            <a:extLst>
              <a:ext uri="{FF2B5EF4-FFF2-40B4-BE49-F238E27FC236}">
                <a16:creationId xmlns:a16="http://schemas.microsoft.com/office/drawing/2014/main" id="{6A757BC2-1AC9-E0ED-A778-F917E1A934E5}"/>
              </a:ext>
            </a:extLst>
          </p:cNvPr>
          <p:cNvSpPr>
            <a:spLocks noGrp="1"/>
          </p:cNvSpPr>
          <p:nvPr>
            <p:ph type="body" sz="quarter" idx="22" hasCustomPrompt="1"/>
          </p:nvPr>
        </p:nvSpPr>
        <p:spPr>
          <a:xfrm>
            <a:off x="7459502" y="3745708"/>
            <a:ext cx="1074898" cy="917732"/>
          </a:xfrm>
          <a:solidFill>
            <a:srgbClr val="008F9D"/>
          </a:solidFill>
          <a:effectLst>
            <a:outerShdw dist="38100" dir="13500000" sx="110000" sy="110000" algn="br" rotWithShape="0">
              <a:srgbClr val="004550"/>
            </a:outerShdw>
          </a:effectLst>
        </p:spPr>
        <p:txBody>
          <a:bodyPr>
            <a:noAutofit/>
          </a:bodyPr>
          <a:lstStyle>
            <a:lvl1pPr marL="0" indent="0">
              <a:buNone/>
              <a:defRPr sz="6000" b="1">
                <a:solidFill>
                  <a:schemeClr val="bg1"/>
                </a:solidFill>
              </a:defRPr>
            </a:lvl1pPr>
          </a:lstStyle>
          <a:p>
            <a:pPr lvl="0"/>
            <a:r>
              <a:rPr lang="en-US"/>
              <a:t>Nº</a:t>
            </a:r>
          </a:p>
        </p:txBody>
      </p:sp>
      <p:pic>
        <p:nvPicPr>
          <p:cNvPr id="5" name="Picture 4" descr="A blue and white logo&#10;&#10;Description automatically generated">
            <a:extLst>
              <a:ext uri="{FF2B5EF4-FFF2-40B4-BE49-F238E27FC236}">
                <a16:creationId xmlns:a16="http://schemas.microsoft.com/office/drawing/2014/main" id="{8744B93C-D078-FA9B-46DD-E89FFEEFB70D}"/>
              </a:ext>
            </a:extLst>
          </p:cNvPr>
          <p:cNvPicPr>
            <a:picLocks noChangeAspect="1"/>
          </p:cNvPicPr>
          <p:nvPr userDrawn="1"/>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291025" y="6176963"/>
            <a:ext cx="2062775" cy="606609"/>
          </a:xfrm>
          <a:prstGeom prst="rect">
            <a:avLst/>
          </a:prstGeom>
        </p:spPr>
      </p:pic>
    </p:spTree>
    <p:extLst>
      <p:ext uri="{BB962C8B-B14F-4D97-AF65-F5344CB8AC3E}">
        <p14:creationId xmlns:p14="http://schemas.microsoft.com/office/powerpoint/2010/main" val="578077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vers and Dividers">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F42706CE-4320-F610-BE39-8444E1CDECC1}"/>
              </a:ext>
            </a:extLst>
          </p:cNvPr>
          <p:cNvSpPr>
            <a:spLocks noGrp="1"/>
          </p:cNvSpPr>
          <p:nvPr>
            <p:ph type="pic" sz="quarter" idx="10"/>
          </p:nvPr>
        </p:nvSpPr>
        <p:spPr>
          <a:xfrm>
            <a:off x="25400" y="-630"/>
            <a:ext cx="12166600" cy="6853238"/>
          </a:xfrm>
        </p:spPr>
        <p:txBody>
          <a:bodyPr anchor="ctr">
            <a:normAutofit/>
          </a:bodyPr>
          <a:lstStyle>
            <a:lvl1pPr marL="0" indent="0" algn="ctr">
              <a:buNone/>
              <a:defRPr sz="3200" b="1">
                <a:solidFill>
                  <a:srgbClr val="004550"/>
                </a:solidFill>
              </a:defRPr>
            </a:lvl1pPr>
          </a:lstStyle>
          <a:p>
            <a:endParaRPr lang="en-US" dirty="0"/>
          </a:p>
        </p:txBody>
      </p:sp>
      <p:sp>
        <p:nvSpPr>
          <p:cNvPr id="19" name="Picture Placeholder 12">
            <a:extLst>
              <a:ext uri="{FF2B5EF4-FFF2-40B4-BE49-F238E27FC236}">
                <a16:creationId xmlns:a16="http://schemas.microsoft.com/office/drawing/2014/main" id="{B30B48E2-01C7-419E-B3A8-AE5AF0CBA715}"/>
              </a:ext>
            </a:extLst>
          </p:cNvPr>
          <p:cNvSpPr>
            <a:spLocks noGrp="1"/>
          </p:cNvSpPr>
          <p:nvPr>
            <p:ph type="pic" sz="quarter" idx="11"/>
          </p:nvPr>
        </p:nvSpPr>
        <p:spPr>
          <a:xfrm>
            <a:off x="761999" y="800101"/>
            <a:ext cx="11430001" cy="5346700"/>
          </a:xfrm>
          <a:solidFill>
            <a:srgbClr val="FFFFFF"/>
          </a:solidFill>
          <a:ln>
            <a:noFill/>
          </a:ln>
          <a:effectLst>
            <a:outerShdw blurRad="342900" sx="102000" sy="102000" algn="ctr" rotWithShape="0">
              <a:prstClr val="black">
                <a:alpha val="28000"/>
              </a:prstClr>
            </a:outerShdw>
          </a:effectLst>
        </p:spPr>
        <p:txBody>
          <a:bodyPr anchor="ctr">
            <a:normAutofit/>
          </a:bodyPr>
          <a:lstStyle>
            <a:lvl1pPr marL="0" indent="0" algn="ctr">
              <a:buNone/>
              <a:defRPr sz="3200" b="1">
                <a:solidFill>
                  <a:srgbClr val="004550"/>
                </a:solidFill>
              </a:defRPr>
            </a:lvl1pPr>
          </a:lstStyle>
          <a:p>
            <a:endParaRPr lang="en-US"/>
          </a:p>
        </p:txBody>
      </p:sp>
      <p:sp>
        <p:nvSpPr>
          <p:cNvPr id="20" name="Text Placeholder 16">
            <a:extLst>
              <a:ext uri="{FF2B5EF4-FFF2-40B4-BE49-F238E27FC236}">
                <a16:creationId xmlns:a16="http://schemas.microsoft.com/office/drawing/2014/main" id="{E789F419-B00C-9492-1C60-3E376FB412E9}"/>
              </a:ext>
            </a:extLst>
          </p:cNvPr>
          <p:cNvSpPr>
            <a:spLocks noGrp="1"/>
          </p:cNvSpPr>
          <p:nvPr>
            <p:ph type="body" sz="quarter" idx="12" hasCustomPrompt="1"/>
          </p:nvPr>
        </p:nvSpPr>
        <p:spPr>
          <a:xfrm>
            <a:off x="761998" y="800101"/>
            <a:ext cx="4248151" cy="5346700"/>
          </a:xfrm>
          <a:solidFill>
            <a:srgbClr val="008F9D">
              <a:alpha val="69020"/>
            </a:srgbClr>
          </a:solidFill>
        </p:spPr>
        <p:txBody>
          <a:bodyPr lIns="274320" tIns="2103120">
            <a:normAutofit/>
          </a:bodyPr>
          <a:lstStyle>
            <a:lvl1pPr marL="0" indent="0">
              <a:lnSpc>
                <a:spcPct val="85000"/>
              </a:lnSpc>
              <a:buNone/>
              <a:defRPr sz="4800" b="1">
                <a:solidFill>
                  <a:schemeClr val="bg1"/>
                </a:solidFill>
              </a:defRPr>
            </a:lvl1pPr>
          </a:lstStyle>
          <a:p>
            <a:pPr lvl="0"/>
            <a:r>
              <a:rPr lang="en-US"/>
              <a:t>EDIT TITLE</a:t>
            </a:r>
          </a:p>
        </p:txBody>
      </p:sp>
      <p:sp>
        <p:nvSpPr>
          <p:cNvPr id="22" name="Text Placeholder 16">
            <a:extLst>
              <a:ext uri="{FF2B5EF4-FFF2-40B4-BE49-F238E27FC236}">
                <a16:creationId xmlns:a16="http://schemas.microsoft.com/office/drawing/2014/main" id="{A731993B-69CC-E2D3-5CE8-55293734385E}"/>
              </a:ext>
            </a:extLst>
          </p:cNvPr>
          <p:cNvSpPr>
            <a:spLocks noGrp="1"/>
          </p:cNvSpPr>
          <p:nvPr>
            <p:ph type="body" sz="quarter" idx="19" hasCustomPrompt="1"/>
          </p:nvPr>
        </p:nvSpPr>
        <p:spPr>
          <a:xfrm>
            <a:off x="1234439" y="1455418"/>
            <a:ext cx="1258422" cy="1074422"/>
          </a:xfrm>
          <a:solidFill>
            <a:srgbClr val="008F9D"/>
          </a:solidFill>
          <a:effectLst>
            <a:outerShdw dist="101600" dir="13500000" sx="110000" sy="110000" algn="br" rotWithShape="0">
              <a:srgbClr val="004550"/>
            </a:outerShdw>
          </a:effectLst>
        </p:spPr>
        <p:txBody>
          <a:bodyPr anchor="ctr">
            <a:noAutofit/>
          </a:bodyPr>
          <a:lstStyle>
            <a:lvl1pPr marL="0" indent="0" algn="ctr">
              <a:buNone/>
              <a:defRPr sz="7200" b="1">
                <a:solidFill>
                  <a:schemeClr val="bg1"/>
                </a:solidFill>
              </a:defRPr>
            </a:lvl1pPr>
          </a:lstStyle>
          <a:p>
            <a:pPr lvl="0"/>
            <a:r>
              <a:rPr lang="en-US"/>
              <a:t>Nº</a:t>
            </a:r>
          </a:p>
        </p:txBody>
      </p:sp>
    </p:spTree>
    <p:extLst>
      <p:ext uri="{BB962C8B-B14F-4D97-AF65-F5344CB8AC3E}">
        <p14:creationId xmlns:p14="http://schemas.microsoft.com/office/powerpoint/2010/main" val="2083580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4AE9D9-021C-A964-5BC3-8577C29512E6}"/>
              </a:ext>
            </a:extLst>
          </p:cNvPr>
          <p:cNvSpPr/>
          <p:nvPr userDrawn="1"/>
        </p:nvSpPr>
        <p:spPr>
          <a:xfrm>
            <a:off x="0" y="0"/>
            <a:ext cx="12192000" cy="19050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BBE916-37C0-7095-F610-E379C7610BBD}"/>
              </a:ext>
            </a:extLst>
          </p:cNvPr>
          <p:cNvSpPr>
            <a:spLocks noGrp="1"/>
          </p:cNvSpPr>
          <p:nvPr>
            <p:ph type="title" hasCustomPrompt="1"/>
          </p:nvPr>
        </p:nvSpPr>
        <p:spPr>
          <a:xfrm>
            <a:off x="472440" y="929005"/>
            <a:ext cx="11343640" cy="290196"/>
          </a:xfrm>
        </p:spPr>
        <p:txBody>
          <a:bodyPr>
            <a:noAutofit/>
          </a:bodyPr>
          <a:lstStyle>
            <a:lvl1pPr>
              <a:defRPr sz="2000" b="0" spc="300">
                <a:solidFill>
                  <a:schemeClr val="bg1"/>
                </a:solidFill>
              </a:defRPr>
            </a:lvl1pPr>
          </a:lstStyle>
          <a:p>
            <a:r>
              <a:rPr lang="en-US"/>
              <a:t>CLICK TO EDIT MASTER TITLE STYLE</a:t>
            </a:r>
          </a:p>
        </p:txBody>
      </p:sp>
      <p:sp>
        <p:nvSpPr>
          <p:cNvPr id="5" name="Text Placeholder 45">
            <a:extLst>
              <a:ext uri="{FF2B5EF4-FFF2-40B4-BE49-F238E27FC236}">
                <a16:creationId xmlns:a16="http://schemas.microsoft.com/office/drawing/2014/main" id="{6F6BA735-F9D7-125B-7067-80FFC7CB9A62}"/>
              </a:ext>
            </a:extLst>
          </p:cNvPr>
          <p:cNvSpPr>
            <a:spLocks noGrp="1"/>
          </p:cNvSpPr>
          <p:nvPr>
            <p:ph type="body" sz="quarter" idx="15" hasCustomPrompt="1"/>
          </p:nvPr>
        </p:nvSpPr>
        <p:spPr>
          <a:xfrm>
            <a:off x="472440" y="457201"/>
            <a:ext cx="11343640" cy="411479"/>
          </a:xfrm>
        </p:spPr>
        <p:txBody>
          <a:bodyPr>
            <a:noAutofit/>
          </a:bodyPr>
          <a:lstStyle>
            <a:lvl1pPr marL="0" indent="0">
              <a:buNone/>
              <a:defRPr sz="3200" b="1">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a:t>
            </a:r>
          </a:p>
        </p:txBody>
      </p:sp>
      <p:sp>
        <p:nvSpPr>
          <p:cNvPr id="6" name="Rectangle 5">
            <a:extLst>
              <a:ext uri="{FF2B5EF4-FFF2-40B4-BE49-F238E27FC236}">
                <a16:creationId xmlns:a16="http://schemas.microsoft.com/office/drawing/2014/main" id="{D068208D-EEE7-2164-7609-4D7F9F4EADDE}"/>
              </a:ext>
            </a:extLst>
          </p:cNvPr>
          <p:cNvSpPr/>
          <p:nvPr userDrawn="1"/>
        </p:nvSpPr>
        <p:spPr>
          <a:xfrm>
            <a:off x="466725" y="1493520"/>
            <a:ext cx="11237595" cy="4693921"/>
          </a:xfrm>
          <a:prstGeom prst="rect">
            <a:avLst/>
          </a:prstGeom>
          <a:solidFill>
            <a:schemeClr val="bg1"/>
          </a:solidFill>
          <a:ln>
            <a:no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 Placeholder 8">
            <a:extLst>
              <a:ext uri="{FF2B5EF4-FFF2-40B4-BE49-F238E27FC236}">
                <a16:creationId xmlns:a16="http://schemas.microsoft.com/office/drawing/2014/main" id="{AB195098-3CBC-FCD8-4497-15C52F4DB7E6}"/>
              </a:ext>
            </a:extLst>
          </p:cNvPr>
          <p:cNvSpPr>
            <a:spLocks noGrp="1"/>
          </p:cNvSpPr>
          <p:nvPr>
            <p:ph type="body" sz="quarter" idx="16"/>
          </p:nvPr>
        </p:nvSpPr>
        <p:spPr>
          <a:xfrm>
            <a:off x="960119" y="2011680"/>
            <a:ext cx="10195561" cy="3657600"/>
          </a:xfrm>
        </p:spPr>
        <p:txBody>
          <a:bodyP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3DA250D3-8E75-F825-6CC3-4C66740F92CD}"/>
              </a:ext>
            </a:extLst>
          </p:cNvPr>
          <p:cNvSpPr/>
          <p:nvPr userDrawn="1"/>
        </p:nvSpPr>
        <p:spPr>
          <a:xfrm>
            <a:off x="0" y="457201"/>
            <a:ext cx="152400" cy="883919"/>
          </a:xfrm>
          <a:prstGeom prst="rect">
            <a:avLst/>
          </a:prstGeom>
          <a:solidFill>
            <a:srgbClr val="F3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01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4AE9D9-021C-A964-5BC3-8577C29512E6}"/>
              </a:ext>
            </a:extLst>
          </p:cNvPr>
          <p:cNvSpPr/>
          <p:nvPr userDrawn="1"/>
        </p:nvSpPr>
        <p:spPr>
          <a:xfrm>
            <a:off x="0" y="0"/>
            <a:ext cx="12192000" cy="19050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BBE916-37C0-7095-F610-E379C7610BBD}"/>
              </a:ext>
            </a:extLst>
          </p:cNvPr>
          <p:cNvSpPr>
            <a:spLocks noGrp="1"/>
          </p:cNvSpPr>
          <p:nvPr>
            <p:ph type="title" hasCustomPrompt="1"/>
          </p:nvPr>
        </p:nvSpPr>
        <p:spPr>
          <a:xfrm>
            <a:off x="472440" y="929005"/>
            <a:ext cx="11343640" cy="290196"/>
          </a:xfrm>
        </p:spPr>
        <p:txBody>
          <a:bodyPr>
            <a:noAutofit/>
          </a:bodyPr>
          <a:lstStyle>
            <a:lvl1pPr>
              <a:defRPr sz="2000" b="0" spc="300">
                <a:solidFill>
                  <a:schemeClr val="bg1"/>
                </a:solidFill>
              </a:defRPr>
            </a:lvl1pPr>
          </a:lstStyle>
          <a:p>
            <a:r>
              <a:rPr lang="en-US"/>
              <a:t>CLICK TO EDIT MASTER TITLE STYLE</a:t>
            </a:r>
          </a:p>
        </p:txBody>
      </p:sp>
      <p:sp>
        <p:nvSpPr>
          <p:cNvPr id="5" name="Text Placeholder 45">
            <a:extLst>
              <a:ext uri="{FF2B5EF4-FFF2-40B4-BE49-F238E27FC236}">
                <a16:creationId xmlns:a16="http://schemas.microsoft.com/office/drawing/2014/main" id="{6F6BA735-F9D7-125B-7067-80FFC7CB9A62}"/>
              </a:ext>
            </a:extLst>
          </p:cNvPr>
          <p:cNvSpPr>
            <a:spLocks noGrp="1"/>
          </p:cNvSpPr>
          <p:nvPr>
            <p:ph type="body" sz="quarter" idx="15" hasCustomPrompt="1"/>
          </p:nvPr>
        </p:nvSpPr>
        <p:spPr>
          <a:xfrm>
            <a:off x="472440" y="457201"/>
            <a:ext cx="11343640" cy="411479"/>
          </a:xfrm>
        </p:spPr>
        <p:txBody>
          <a:bodyPr>
            <a:noAutofit/>
          </a:bodyPr>
          <a:lstStyle>
            <a:lvl1pPr marL="0" indent="0">
              <a:buNone/>
              <a:defRPr sz="3200" b="1">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a:t>
            </a:r>
          </a:p>
        </p:txBody>
      </p:sp>
      <p:sp>
        <p:nvSpPr>
          <p:cNvPr id="6" name="Rectangle 5">
            <a:extLst>
              <a:ext uri="{FF2B5EF4-FFF2-40B4-BE49-F238E27FC236}">
                <a16:creationId xmlns:a16="http://schemas.microsoft.com/office/drawing/2014/main" id="{D068208D-EEE7-2164-7609-4D7F9F4EADDE}"/>
              </a:ext>
            </a:extLst>
          </p:cNvPr>
          <p:cNvSpPr/>
          <p:nvPr userDrawn="1"/>
        </p:nvSpPr>
        <p:spPr>
          <a:xfrm>
            <a:off x="466725" y="1493520"/>
            <a:ext cx="5431155" cy="4693921"/>
          </a:xfrm>
          <a:prstGeom prst="rect">
            <a:avLst/>
          </a:prstGeom>
          <a:solidFill>
            <a:schemeClr val="bg1"/>
          </a:solidFill>
          <a:ln>
            <a:no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 Placeholder 8">
            <a:extLst>
              <a:ext uri="{FF2B5EF4-FFF2-40B4-BE49-F238E27FC236}">
                <a16:creationId xmlns:a16="http://schemas.microsoft.com/office/drawing/2014/main" id="{AB195098-3CBC-FCD8-4497-15C52F4DB7E6}"/>
              </a:ext>
            </a:extLst>
          </p:cNvPr>
          <p:cNvSpPr>
            <a:spLocks noGrp="1"/>
          </p:cNvSpPr>
          <p:nvPr>
            <p:ph type="body" sz="quarter" idx="16"/>
          </p:nvPr>
        </p:nvSpPr>
        <p:spPr>
          <a:xfrm>
            <a:off x="960119" y="2011680"/>
            <a:ext cx="4486521" cy="3657600"/>
          </a:xfrm>
        </p:spPr>
        <p:txBody>
          <a:bodyP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3DA250D3-8E75-F825-6CC3-4C66740F92CD}"/>
              </a:ext>
            </a:extLst>
          </p:cNvPr>
          <p:cNvSpPr/>
          <p:nvPr userDrawn="1"/>
        </p:nvSpPr>
        <p:spPr>
          <a:xfrm>
            <a:off x="0" y="457201"/>
            <a:ext cx="152400" cy="883919"/>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50CD12-73C3-260C-31C7-8AFCB5513975}"/>
              </a:ext>
            </a:extLst>
          </p:cNvPr>
          <p:cNvSpPr/>
          <p:nvPr userDrawn="1"/>
        </p:nvSpPr>
        <p:spPr>
          <a:xfrm>
            <a:off x="6294122" y="1493520"/>
            <a:ext cx="5431155" cy="4693921"/>
          </a:xfrm>
          <a:prstGeom prst="rect">
            <a:avLst/>
          </a:prstGeom>
          <a:solidFill>
            <a:schemeClr val="bg1"/>
          </a:solidFill>
          <a:ln>
            <a:no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 Placeholder 8">
            <a:extLst>
              <a:ext uri="{FF2B5EF4-FFF2-40B4-BE49-F238E27FC236}">
                <a16:creationId xmlns:a16="http://schemas.microsoft.com/office/drawing/2014/main" id="{CAA3ACF3-57E9-BEEF-9664-D39E7EA39A13}"/>
              </a:ext>
            </a:extLst>
          </p:cNvPr>
          <p:cNvSpPr>
            <a:spLocks noGrp="1"/>
          </p:cNvSpPr>
          <p:nvPr>
            <p:ph type="body" sz="quarter" idx="17"/>
          </p:nvPr>
        </p:nvSpPr>
        <p:spPr>
          <a:xfrm>
            <a:off x="6787516" y="2011680"/>
            <a:ext cx="4486521" cy="3657600"/>
          </a:xfrm>
        </p:spPr>
        <p:txBody>
          <a:bodyP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724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0053FF-5C7F-F9CF-FE8D-929DF5A36BB3}"/>
              </a:ext>
            </a:extLst>
          </p:cNvPr>
          <p:cNvSpPr/>
          <p:nvPr userDrawn="1"/>
        </p:nvSpPr>
        <p:spPr>
          <a:xfrm rot="16200000">
            <a:off x="4251959" y="-1044489"/>
            <a:ext cx="3688080" cy="12192001"/>
          </a:xfrm>
          <a:prstGeom prst="rect">
            <a:avLst/>
          </a:prstGeom>
          <a:solidFill>
            <a:srgbClr val="008F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8" name="Rectangle 7">
            <a:extLst>
              <a:ext uri="{FF2B5EF4-FFF2-40B4-BE49-F238E27FC236}">
                <a16:creationId xmlns:a16="http://schemas.microsoft.com/office/drawing/2014/main" id="{AECDFE3A-6244-3945-1B89-DF297052D58D}"/>
              </a:ext>
            </a:extLst>
          </p:cNvPr>
          <p:cNvSpPr/>
          <p:nvPr userDrawn="1"/>
        </p:nvSpPr>
        <p:spPr>
          <a:xfrm>
            <a:off x="567159" y="1408589"/>
            <a:ext cx="5960963" cy="4780346"/>
          </a:xfrm>
          <a:prstGeom prst="rect">
            <a:avLst/>
          </a:prstGeom>
          <a:solidFill>
            <a:schemeClr val="bg1"/>
          </a:solidFill>
          <a:ln>
            <a:noFill/>
          </a:ln>
          <a:effectLst>
            <a:outerShdw blurRad="3937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3" name="Text Placeholder 8">
            <a:extLst>
              <a:ext uri="{FF2B5EF4-FFF2-40B4-BE49-F238E27FC236}">
                <a16:creationId xmlns:a16="http://schemas.microsoft.com/office/drawing/2014/main" id="{81DFC625-6F5B-C604-74C3-AADA1DE404D0}"/>
              </a:ext>
            </a:extLst>
          </p:cNvPr>
          <p:cNvSpPr>
            <a:spLocks noGrp="1"/>
          </p:cNvSpPr>
          <p:nvPr>
            <p:ph type="body" sz="quarter" idx="17"/>
          </p:nvPr>
        </p:nvSpPr>
        <p:spPr>
          <a:xfrm>
            <a:off x="2227967" y="2026853"/>
            <a:ext cx="3744570" cy="898020"/>
          </a:xfrm>
        </p:spPr>
        <p:txBody>
          <a:bodyPr>
            <a:noAutofit/>
          </a:bodyPr>
          <a:lstStyle>
            <a:lvl1pPr marL="0" indent="0">
              <a:lnSpc>
                <a:spcPct val="100000"/>
              </a:lnSpc>
              <a:buNone/>
              <a:defRPr sz="1600">
                <a:solidFill>
                  <a:srgbClr val="004550"/>
                </a:solidFill>
              </a:defRPr>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US"/>
              <a:t>Click to edit Master text styles</a:t>
            </a:r>
          </a:p>
        </p:txBody>
      </p:sp>
      <p:sp>
        <p:nvSpPr>
          <p:cNvPr id="34" name="Text Placeholder 8">
            <a:extLst>
              <a:ext uri="{FF2B5EF4-FFF2-40B4-BE49-F238E27FC236}">
                <a16:creationId xmlns:a16="http://schemas.microsoft.com/office/drawing/2014/main" id="{57B98704-43DB-BF22-963C-5F275E84E289}"/>
              </a:ext>
            </a:extLst>
          </p:cNvPr>
          <p:cNvSpPr>
            <a:spLocks noGrp="1"/>
          </p:cNvSpPr>
          <p:nvPr>
            <p:ph type="body" sz="quarter" idx="18"/>
          </p:nvPr>
        </p:nvSpPr>
        <p:spPr>
          <a:xfrm>
            <a:off x="2227967" y="3207471"/>
            <a:ext cx="3744570" cy="898020"/>
          </a:xfrm>
        </p:spPr>
        <p:txBody>
          <a:bodyPr>
            <a:noAutofit/>
          </a:bodyPr>
          <a:lstStyle>
            <a:lvl1pPr marL="0" indent="0">
              <a:lnSpc>
                <a:spcPct val="100000"/>
              </a:lnSpc>
              <a:buNone/>
              <a:defRPr sz="1600">
                <a:solidFill>
                  <a:srgbClr val="004550"/>
                </a:solidFill>
              </a:defRPr>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US"/>
              <a:t>Click to edit Master text styles</a:t>
            </a:r>
          </a:p>
        </p:txBody>
      </p:sp>
      <p:sp>
        <p:nvSpPr>
          <p:cNvPr id="36" name="Picture Placeholder 12">
            <a:extLst>
              <a:ext uri="{FF2B5EF4-FFF2-40B4-BE49-F238E27FC236}">
                <a16:creationId xmlns:a16="http://schemas.microsoft.com/office/drawing/2014/main" id="{3DBBA462-D947-4505-055E-732F24E91C90}"/>
              </a:ext>
            </a:extLst>
          </p:cNvPr>
          <p:cNvSpPr>
            <a:spLocks noGrp="1"/>
          </p:cNvSpPr>
          <p:nvPr>
            <p:ph type="pic" sz="quarter" idx="10"/>
          </p:nvPr>
        </p:nvSpPr>
        <p:spPr>
          <a:xfrm>
            <a:off x="6528122" y="1408590"/>
            <a:ext cx="5150734" cy="4780346"/>
          </a:xfrm>
          <a:solidFill>
            <a:srgbClr val="FFFFFF"/>
          </a:solidFill>
          <a:ln>
            <a:noFill/>
          </a:ln>
          <a:effectLst>
            <a:outerShdw blurRad="342900" sx="102000" sy="102000" algn="ctr" rotWithShape="0">
              <a:prstClr val="black">
                <a:alpha val="28000"/>
              </a:prstClr>
            </a:outerShdw>
          </a:effectLst>
        </p:spPr>
        <p:txBody>
          <a:bodyPr anchor="ctr">
            <a:normAutofit/>
          </a:bodyPr>
          <a:lstStyle>
            <a:lvl1pPr marL="0" indent="0" algn="ctr">
              <a:buNone/>
              <a:defRPr sz="3200" b="1">
                <a:solidFill>
                  <a:srgbClr val="004550"/>
                </a:solidFill>
              </a:defRPr>
            </a:lvl1pPr>
          </a:lstStyle>
          <a:p>
            <a:endParaRPr lang="en-US"/>
          </a:p>
        </p:txBody>
      </p:sp>
      <p:sp>
        <p:nvSpPr>
          <p:cNvPr id="35" name="Text Placeholder 8">
            <a:extLst>
              <a:ext uri="{FF2B5EF4-FFF2-40B4-BE49-F238E27FC236}">
                <a16:creationId xmlns:a16="http://schemas.microsoft.com/office/drawing/2014/main" id="{0EB7B3DD-8E0F-F047-255D-EB44067F3C2E}"/>
              </a:ext>
            </a:extLst>
          </p:cNvPr>
          <p:cNvSpPr>
            <a:spLocks noGrp="1"/>
          </p:cNvSpPr>
          <p:nvPr>
            <p:ph type="body" sz="quarter" idx="19" hasCustomPrompt="1"/>
          </p:nvPr>
        </p:nvSpPr>
        <p:spPr>
          <a:xfrm>
            <a:off x="1134320" y="4715136"/>
            <a:ext cx="5775766" cy="1024891"/>
          </a:xfrm>
          <a:prstGeom prst="roundRect">
            <a:avLst>
              <a:gd name="adj" fmla="val 50000"/>
            </a:avLst>
          </a:prstGeom>
          <a:solidFill>
            <a:srgbClr val="FFB300"/>
          </a:solidFill>
        </p:spPr>
        <p:txBody>
          <a:bodyPr lIns="1005840" anchor="ctr">
            <a:normAutofit/>
          </a:bodyPr>
          <a:lstStyle>
            <a:lvl1pPr marL="0" indent="0">
              <a:lnSpc>
                <a:spcPct val="85000"/>
              </a:lnSpc>
              <a:buNone/>
              <a:defRPr sz="1800" b="1">
                <a:solidFill>
                  <a:srgbClr val="004550"/>
                </a:solidFill>
              </a:defRPr>
            </a:lvl1pPr>
            <a:lvl2pPr marL="457200" indent="0">
              <a:lnSpc>
                <a:spcPct val="100000"/>
              </a:lnSpc>
              <a:buNone/>
              <a:defRPr sz="2000"/>
            </a:lvl2pPr>
            <a:lvl3pPr marL="914400" indent="0">
              <a:lnSpc>
                <a:spcPct val="100000"/>
              </a:lnSpc>
              <a:buNone/>
              <a:defRPr sz="2000"/>
            </a:lvl3pPr>
            <a:lvl4pPr marL="1371600" indent="0">
              <a:lnSpc>
                <a:spcPct val="100000"/>
              </a:lnSpc>
              <a:buNone/>
              <a:defRPr sz="2000"/>
            </a:lvl4pPr>
            <a:lvl5pPr marL="1828800" indent="0">
              <a:lnSpc>
                <a:spcPct val="100000"/>
              </a:lnSpc>
              <a:buNone/>
              <a:defRPr sz="2000"/>
            </a:lvl5pPr>
          </a:lstStyle>
          <a:p>
            <a:pPr lvl="0"/>
            <a:r>
              <a:rPr lang="en-US"/>
              <a:t>CLICK TO EDIT </a:t>
            </a:r>
            <a:br>
              <a:rPr lang="en-US"/>
            </a:br>
            <a:r>
              <a:rPr lang="en-US"/>
              <a:t>MASTER TEXT STYLES</a:t>
            </a:r>
          </a:p>
        </p:txBody>
      </p:sp>
      <p:sp>
        <p:nvSpPr>
          <p:cNvPr id="37" name="Title 1">
            <a:extLst>
              <a:ext uri="{FF2B5EF4-FFF2-40B4-BE49-F238E27FC236}">
                <a16:creationId xmlns:a16="http://schemas.microsoft.com/office/drawing/2014/main" id="{80CCA8AE-CF97-1921-F6D1-73929C2EA50E}"/>
              </a:ext>
            </a:extLst>
          </p:cNvPr>
          <p:cNvSpPr>
            <a:spLocks noGrp="1"/>
          </p:cNvSpPr>
          <p:nvPr>
            <p:ph type="title" hasCustomPrompt="1"/>
          </p:nvPr>
        </p:nvSpPr>
        <p:spPr>
          <a:xfrm>
            <a:off x="472440" y="929005"/>
            <a:ext cx="11343640" cy="290196"/>
          </a:xfrm>
        </p:spPr>
        <p:txBody>
          <a:bodyPr>
            <a:noAutofit/>
          </a:bodyPr>
          <a:lstStyle>
            <a:lvl1pPr>
              <a:defRPr sz="2000" b="0" spc="300">
                <a:solidFill>
                  <a:srgbClr val="004550"/>
                </a:solidFill>
              </a:defRPr>
            </a:lvl1pPr>
          </a:lstStyle>
          <a:p>
            <a:r>
              <a:rPr lang="en-US"/>
              <a:t>CLICK TO EDIT MASTER TITLE STYLE</a:t>
            </a:r>
          </a:p>
        </p:txBody>
      </p:sp>
      <p:sp>
        <p:nvSpPr>
          <p:cNvPr id="38" name="Text Placeholder 45">
            <a:extLst>
              <a:ext uri="{FF2B5EF4-FFF2-40B4-BE49-F238E27FC236}">
                <a16:creationId xmlns:a16="http://schemas.microsoft.com/office/drawing/2014/main" id="{7A013D3A-B859-810A-3E36-6161F1EF77C6}"/>
              </a:ext>
            </a:extLst>
          </p:cNvPr>
          <p:cNvSpPr>
            <a:spLocks noGrp="1"/>
          </p:cNvSpPr>
          <p:nvPr>
            <p:ph type="body" sz="quarter" idx="15" hasCustomPrompt="1"/>
          </p:nvPr>
        </p:nvSpPr>
        <p:spPr>
          <a:xfrm>
            <a:off x="472440" y="457201"/>
            <a:ext cx="11343640" cy="411479"/>
          </a:xfrm>
        </p:spPr>
        <p:txBody>
          <a:bodyPr>
            <a:noAutofit/>
          </a:bodyPr>
          <a:lstStyle>
            <a:lvl1pPr marL="0" indent="0">
              <a:buNone/>
              <a:defRPr sz="3200" b="1">
                <a:solidFill>
                  <a:srgbClr val="00455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a:t>
            </a:r>
          </a:p>
        </p:txBody>
      </p:sp>
      <p:pic>
        <p:nvPicPr>
          <p:cNvPr id="7" name="Picture 6" descr="A black background with white text&#10;&#10;Description automatically generated">
            <a:extLst>
              <a:ext uri="{FF2B5EF4-FFF2-40B4-BE49-F238E27FC236}">
                <a16:creationId xmlns:a16="http://schemas.microsoft.com/office/drawing/2014/main" id="{4F609889-E7F0-FCCF-448E-3CF515E4AC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9534" y="6188935"/>
            <a:ext cx="1971318" cy="576118"/>
          </a:xfrm>
          <a:prstGeom prst="rect">
            <a:avLst/>
          </a:prstGeom>
        </p:spPr>
      </p:pic>
    </p:spTree>
    <p:extLst>
      <p:ext uri="{BB962C8B-B14F-4D97-AF65-F5344CB8AC3E}">
        <p14:creationId xmlns:p14="http://schemas.microsoft.com/office/powerpoint/2010/main" val="2923025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26CC-7D03-874D-5EEF-99393DAAA142}"/>
              </a:ext>
            </a:extLst>
          </p:cNvPr>
          <p:cNvSpPr>
            <a:spLocks noGrp="1"/>
          </p:cNvSpPr>
          <p:nvPr>
            <p:ph type="title"/>
          </p:nvPr>
        </p:nvSpPr>
        <p:spPr/>
        <p:txBody>
          <a:bodyPr/>
          <a:lstStyle/>
          <a:p>
            <a:r>
              <a:rPr lang="en-US"/>
              <a:t>Click to edit Master title style</a:t>
            </a:r>
            <a:endParaRPr lang="pt-PT"/>
          </a:p>
        </p:txBody>
      </p:sp>
    </p:spTree>
    <p:extLst>
      <p:ext uri="{BB962C8B-B14F-4D97-AF65-F5344CB8AC3E}">
        <p14:creationId xmlns:p14="http://schemas.microsoft.com/office/powerpoint/2010/main" val="2775601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7A8340-1D15-FC6F-4132-FBFEF68FF5BE}"/>
              </a:ext>
            </a:extLst>
          </p:cNvPr>
          <p:cNvSpPr>
            <a:spLocks noGrp="1"/>
          </p:cNvSpPr>
          <p:nvPr userDrawn="1">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7950AC85-AADA-6E81-0334-F7638036464A}"/>
              </a:ext>
            </a:extLst>
          </p:cNvPr>
          <p:cNvSpPr>
            <a:spLocks noGrp="1"/>
          </p:cNvSpPr>
          <p:nvPr userDrawn="1">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pic>
        <p:nvPicPr>
          <p:cNvPr id="6" name="Picture 5" descr="A blue and white logo&#10;&#10;Description automatically generated">
            <a:extLst>
              <a:ext uri="{FF2B5EF4-FFF2-40B4-BE49-F238E27FC236}">
                <a16:creationId xmlns:a16="http://schemas.microsoft.com/office/drawing/2014/main" id="{9D66C125-91E3-4CE7-BDCD-FF6E9DA247B5}"/>
              </a:ext>
            </a:extLst>
          </p:cNvPr>
          <p:cNvPicPr>
            <a:picLocks noChangeAspect="1"/>
          </p:cNvPicPr>
          <p:nvPr userDrawn="1"/>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291025" y="6176963"/>
            <a:ext cx="2062775" cy="606609"/>
          </a:xfrm>
          <a:prstGeom prst="rect">
            <a:avLst/>
          </a:prstGeom>
        </p:spPr>
      </p:pic>
    </p:spTree>
    <p:extLst>
      <p:ext uri="{BB962C8B-B14F-4D97-AF65-F5344CB8AC3E}">
        <p14:creationId xmlns:p14="http://schemas.microsoft.com/office/powerpoint/2010/main" val="2300829438"/>
      </p:ext>
    </p:extLst>
  </p:cSld>
  <p:clrMap bg1="lt1" tx1="dk1" bg2="lt2" tx2="dk2" accent1="accent1" accent2="accent2" accent3="accent3" accent4="accent4" accent5="accent5" accent6="accent6" hlink="hlink" folHlink="folHlink"/>
  <p:sldLayoutIdLst>
    <p:sldLayoutId id="2147483659" r:id="rId1"/>
    <p:sldLayoutId id="2147483664" r:id="rId2"/>
    <p:sldLayoutId id="2147483666" r:id="rId3"/>
    <p:sldLayoutId id="2147483667" r:id="rId4"/>
    <p:sldLayoutId id="2147483782" r:id="rId5"/>
    <p:sldLayoutId id="2147483668" r:id="rId6"/>
    <p:sldLayoutId id="2147483669" r:id="rId7"/>
    <p:sldLayoutId id="2147483784" r:id="rId8"/>
  </p:sldLayoutIdLst>
  <p:hf hdr="0" ftr="0" dt="0"/>
  <p:txStyles>
    <p:titleStyle>
      <a:lvl1pPr algn="l" defTabSz="914400" rtl="0" eaLnBrk="1" latinLnBrk="0" hangingPunct="1">
        <a:lnSpc>
          <a:spcPct val="90000"/>
        </a:lnSpc>
        <a:spcBef>
          <a:spcPct val="0"/>
        </a:spcBef>
        <a:buNone/>
        <a:defRPr sz="4000" b="1" kern="1200">
          <a:solidFill>
            <a:srgbClr val="008F9D"/>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FFB300"/>
        </a:buClr>
        <a:buFont typeface="Arial" panose="020B0604020202020204" pitchFamily="34" charset="0"/>
        <a:buChar char="•"/>
        <a:defRPr sz="2800" kern="1200">
          <a:solidFill>
            <a:srgbClr val="004550"/>
          </a:solidFill>
          <a:latin typeface="+mn-lt"/>
          <a:ea typeface="+mn-ea"/>
          <a:cs typeface="+mn-cs"/>
        </a:defRPr>
      </a:lvl1pPr>
      <a:lvl2pPr marL="685800" indent="-228600" algn="l" defTabSz="914400" rtl="0" eaLnBrk="1" latinLnBrk="0" hangingPunct="1">
        <a:lnSpc>
          <a:spcPct val="90000"/>
        </a:lnSpc>
        <a:spcBef>
          <a:spcPts val="500"/>
        </a:spcBef>
        <a:buClr>
          <a:srgbClr val="FFB300"/>
        </a:buClr>
        <a:buFont typeface="Arial" panose="020B0604020202020204" pitchFamily="34" charset="0"/>
        <a:buChar char="•"/>
        <a:defRPr sz="2400" kern="1200">
          <a:solidFill>
            <a:srgbClr val="004550"/>
          </a:solidFill>
          <a:latin typeface="+mn-lt"/>
          <a:ea typeface="+mn-ea"/>
          <a:cs typeface="+mn-cs"/>
        </a:defRPr>
      </a:lvl2pPr>
      <a:lvl3pPr marL="1143000" indent="-228600" algn="l" defTabSz="914400" rtl="0" eaLnBrk="1" latinLnBrk="0" hangingPunct="1">
        <a:lnSpc>
          <a:spcPct val="90000"/>
        </a:lnSpc>
        <a:spcBef>
          <a:spcPts val="500"/>
        </a:spcBef>
        <a:buClr>
          <a:srgbClr val="FFB300"/>
        </a:buClr>
        <a:buFont typeface="Arial" panose="020B0604020202020204" pitchFamily="34" charset="0"/>
        <a:buChar char="•"/>
        <a:defRPr sz="2000" kern="1200">
          <a:solidFill>
            <a:srgbClr val="004550"/>
          </a:solidFill>
          <a:latin typeface="+mn-lt"/>
          <a:ea typeface="+mn-ea"/>
          <a:cs typeface="+mn-cs"/>
        </a:defRPr>
      </a:lvl3pPr>
      <a:lvl4pPr marL="1600200" indent="-228600" algn="l" defTabSz="914400" rtl="0" eaLnBrk="1" latinLnBrk="0" hangingPunct="1">
        <a:lnSpc>
          <a:spcPct val="90000"/>
        </a:lnSpc>
        <a:spcBef>
          <a:spcPts val="500"/>
        </a:spcBef>
        <a:buClr>
          <a:srgbClr val="FFB300"/>
        </a:buClr>
        <a:buFont typeface="Arial" panose="020B0604020202020204" pitchFamily="34" charset="0"/>
        <a:buChar char="•"/>
        <a:defRPr sz="1800" kern="1200">
          <a:solidFill>
            <a:srgbClr val="004550"/>
          </a:solidFill>
          <a:latin typeface="+mn-lt"/>
          <a:ea typeface="+mn-ea"/>
          <a:cs typeface="+mn-cs"/>
        </a:defRPr>
      </a:lvl4pPr>
      <a:lvl5pPr marL="2057400" indent="-228600" algn="l" defTabSz="914400" rtl="0" eaLnBrk="1" latinLnBrk="0" hangingPunct="1">
        <a:lnSpc>
          <a:spcPct val="90000"/>
        </a:lnSpc>
        <a:spcBef>
          <a:spcPts val="500"/>
        </a:spcBef>
        <a:buClr>
          <a:srgbClr val="FFB300"/>
        </a:buClr>
        <a:buFont typeface="Arial" panose="020B0604020202020204" pitchFamily="34" charset="0"/>
        <a:buChar char="•"/>
        <a:defRPr sz="18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152824664@N07/30212411048"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Excel_Worksheet.xlsx"/><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152824664@N07/30212411048"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152824664@N07/30212411048"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flickr.com/photos/152824664@N07/30212411048"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flickr.com/photos/152824664@N07/30212411048"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D8E7A1-AA08-E875-4F16-5894BD34C0C3}"/>
              </a:ext>
            </a:extLst>
          </p:cNvPr>
          <p:cNvSpPr>
            <a:spLocks noGrp="1"/>
          </p:cNvSpPr>
          <p:nvPr>
            <p:ph type="body" sz="quarter" idx="11"/>
          </p:nvPr>
        </p:nvSpPr>
        <p:spPr>
          <a:solidFill>
            <a:srgbClr val="F3AB00"/>
          </a:solidFill>
        </p:spPr>
        <p:txBody>
          <a:bodyPr anchor="ctr"/>
          <a:lstStyle/>
          <a:p>
            <a:r>
              <a:rPr lang="en-US" sz="1400" b="1" noProof="0" dirty="0">
                <a:solidFill>
                  <a:schemeClr val="bg1"/>
                </a:solidFill>
                <a:sym typeface="Zilla Slab Light"/>
              </a:rPr>
              <a:t>Medical School optional course</a:t>
            </a:r>
          </a:p>
        </p:txBody>
      </p:sp>
      <p:sp>
        <p:nvSpPr>
          <p:cNvPr id="4" name="Text Placeholder 3">
            <a:extLst>
              <a:ext uri="{FF2B5EF4-FFF2-40B4-BE49-F238E27FC236}">
                <a16:creationId xmlns:a16="http://schemas.microsoft.com/office/drawing/2014/main" id="{1312F797-FC13-12DF-08C0-44EE9AAE3283}"/>
              </a:ext>
            </a:extLst>
          </p:cNvPr>
          <p:cNvSpPr>
            <a:spLocks noGrp="1"/>
          </p:cNvSpPr>
          <p:nvPr>
            <p:ph type="body" sz="quarter" idx="12"/>
          </p:nvPr>
        </p:nvSpPr>
        <p:spPr>
          <a:xfrm>
            <a:off x="679450" y="3046413"/>
            <a:ext cx="3949699" cy="1585912"/>
          </a:xfrm>
        </p:spPr>
        <p:txBody>
          <a:bodyPr/>
          <a:lstStyle/>
          <a:p>
            <a:r>
              <a:rPr lang="en-US" dirty="0"/>
              <a:t>Introduction to Machine Learning in Healthcare</a:t>
            </a:r>
          </a:p>
        </p:txBody>
      </p:sp>
      <p:sp>
        <p:nvSpPr>
          <p:cNvPr id="2" name="Rectangle 1">
            <a:extLst>
              <a:ext uri="{FF2B5EF4-FFF2-40B4-BE49-F238E27FC236}">
                <a16:creationId xmlns:a16="http://schemas.microsoft.com/office/drawing/2014/main" id="{22614328-1822-3BC1-B68D-B5E5303F263F}"/>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5" name="TextBox 4">
            <a:extLst>
              <a:ext uri="{FF2B5EF4-FFF2-40B4-BE49-F238E27FC236}">
                <a16:creationId xmlns:a16="http://schemas.microsoft.com/office/drawing/2014/main" id="{1E91A2EA-D16F-1405-DA1E-F66BCDF72092}"/>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7" name="TextBox 6">
            <a:extLst>
              <a:ext uri="{FF2B5EF4-FFF2-40B4-BE49-F238E27FC236}">
                <a16:creationId xmlns:a16="http://schemas.microsoft.com/office/drawing/2014/main" id="{0C9EA413-4E75-4955-1547-F20D26ED206D}"/>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8" name="Rectangle 7">
            <a:extLst>
              <a:ext uri="{FF2B5EF4-FFF2-40B4-BE49-F238E27FC236}">
                <a16:creationId xmlns:a16="http://schemas.microsoft.com/office/drawing/2014/main" id="{B18BE1A1-6592-FA70-74D6-FF9CD22B175A}"/>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9" name="Rectangle 8">
            <a:extLst>
              <a:ext uri="{FF2B5EF4-FFF2-40B4-BE49-F238E27FC236}">
                <a16:creationId xmlns:a16="http://schemas.microsoft.com/office/drawing/2014/main" id="{3391B76C-DBC7-84E8-D3FA-3A774C2B11F0}"/>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0" name="Rectangle 9">
            <a:extLst>
              <a:ext uri="{FF2B5EF4-FFF2-40B4-BE49-F238E27FC236}">
                <a16:creationId xmlns:a16="http://schemas.microsoft.com/office/drawing/2014/main" id="{34D888A2-4E00-B527-7907-FFD6863C9985}"/>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1" name="TextBox 10">
            <a:extLst>
              <a:ext uri="{FF2B5EF4-FFF2-40B4-BE49-F238E27FC236}">
                <a16:creationId xmlns:a16="http://schemas.microsoft.com/office/drawing/2014/main" id="{D1736D38-E146-FA66-A3E6-DC83F00C1D17}"/>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2" name="Rectangle 11">
            <a:extLst>
              <a:ext uri="{FF2B5EF4-FFF2-40B4-BE49-F238E27FC236}">
                <a16:creationId xmlns:a16="http://schemas.microsoft.com/office/drawing/2014/main" id="{5D530833-9862-1408-6693-13A0C11D1B3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CD193FD1-10A3-2698-464B-D4BD0BBDD647}"/>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671E8C75-C760-9AE7-B7C8-FF9775628E1B}"/>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5" name="TextBox 14">
            <a:extLst>
              <a:ext uri="{FF2B5EF4-FFF2-40B4-BE49-F238E27FC236}">
                <a16:creationId xmlns:a16="http://schemas.microsoft.com/office/drawing/2014/main" id="{B47625EA-42A2-6B6C-2B45-C1A77EFBEEFE}"/>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pic>
        <p:nvPicPr>
          <p:cNvPr id="19" name="Picture Placeholder 18" descr="A robot standing in front of a blackboard with math formulas&#10;&#10;Description automatically generated">
            <a:extLst>
              <a:ext uri="{FF2B5EF4-FFF2-40B4-BE49-F238E27FC236}">
                <a16:creationId xmlns:a16="http://schemas.microsoft.com/office/drawing/2014/main" id="{1284CE8B-7B02-B335-10A3-2BC66132E0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908" r="5908"/>
          <a:stretch>
            <a:fillRect/>
          </a:stretch>
        </p:blipFill>
        <p:spPr/>
      </p:pic>
    </p:spTree>
    <p:extLst>
      <p:ext uri="{BB962C8B-B14F-4D97-AF65-F5344CB8AC3E}">
        <p14:creationId xmlns:p14="http://schemas.microsoft.com/office/powerpoint/2010/main" val="161481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Course outline</a:t>
            </a:r>
          </a:p>
        </p:txBody>
      </p:sp>
      <p:graphicFrame>
        <p:nvGraphicFramePr>
          <p:cNvPr id="13" name="Object 12">
            <a:extLst>
              <a:ext uri="{FF2B5EF4-FFF2-40B4-BE49-F238E27FC236}">
                <a16:creationId xmlns:a16="http://schemas.microsoft.com/office/drawing/2014/main" id="{E151D65C-FBA1-7AD8-68C9-21A319431172}"/>
              </a:ext>
            </a:extLst>
          </p:cNvPr>
          <p:cNvGraphicFramePr>
            <a:graphicFrameLocks noChangeAspect="1"/>
          </p:cNvGraphicFramePr>
          <p:nvPr>
            <p:extLst>
              <p:ext uri="{D42A27DB-BD31-4B8C-83A1-F6EECF244321}">
                <p14:modId xmlns:p14="http://schemas.microsoft.com/office/powerpoint/2010/main" val="2217011145"/>
              </p:ext>
            </p:extLst>
          </p:nvPr>
        </p:nvGraphicFramePr>
        <p:xfrm>
          <a:off x="1069648" y="1576215"/>
          <a:ext cx="10071319" cy="4509546"/>
        </p:xfrm>
        <a:graphic>
          <a:graphicData uri="http://schemas.openxmlformats.org/presentationml/2006/ole">
            <mc:AlternateContent xmlns:mc="http://schemas.openxmlformats.org/markup-compatibility/2006">
              <mc:Choice xmlns:v="urn:schemas-microsoft-com:vml" Requires="v">
                <p:oleObj name="Worksheet" r:id="rId2" imgW="11061700" imgH="4953000" progId="Excel.Sheet.12">
                  <p:embed/>
                </p:oleObj>
              </mc:Choice>
              <mc:Fallback>
                <p:oleObj name="Worksheet" r:id="rId2" imgW="11061700" imgH="4953000" progId="Excel.Sheet.12">
                  <p:embed/>
                  <p:pic>
                    <p:nvPicPr>
                      <p:cNvPr id="0" name=""/>
                      <p:cNvPicPr/>
                      <p:nvPr/>
                    </p:nvPicPr>
                    <p:blipFill>
                      <a:blip r:embed="rId3"/>
                      <a:stretch>
                        <a:fillRect/>
                      </a:stretch>
                    </p:blipFill>
                    <p:spPr>
                      <a:xfrm>
                        <a:off x="1069648" y="1576215"/>
                        <a:ext cx="10071319" cy="4509546"/>
                      </a:xfrm>
                      <a:prstGeom prst="rect">
                        <a:avLst/>
                      </a:prstGeom>
                    </p:spPr>
                  </p:pic>
                </p:oleObj>
              </mc:Fallback>
            </mc:AlternateContent>
          </a:graphicData>
        </a:graphic>
      </p:graphicFrame>
    </p:spTree>
    <p:extLst>
      <p:ext uri="{BB962C8B-B14F-4D97-AF65-F5344CB8AC3E}">
        <p14:creationId xmlns:p14="http://schemas.microsoft.com/office/powerpoint/2010/main" val="3694126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59CBAC-A47A-EB4A-3F7C-3B65F07C8E4A}"/>
              </a:ext>
            </a:extLst>
          </p:cNvPr>
          <p:cNvSpPr/>
          <p:nvPr/>
        </p:nvSpPr>
        <p:spPr>
          <a:xfrm>
            <a:off x="613185" y="4319752"/>
            <a:ext cx="9792055" cy="34684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Areas of Mathematics</a:t>
            </a:r>
          </a:p>
        </p:txBody>
      </p:sp>
      <p:sp>
        <p:nvSpPr>
          <p:cNvPr id="6" name="Rectangle 5">
            <a:extLst>
              <a:ext uri="{FF2B5EF4-FFF2-40B4-BE49-F238E27FC236}">
                <a16:creationId xmlns:a16="http://schemas.microsoft.com/office/drawing/2014/main" id="{FDC90532-1F33-8FD6-BD9A-DFF28FB1B8BD}"/>
              </a:ext>
            </a:extLst>
          </p:cNvPr>
          <p:cNvSpPr/>
          <p:nvPr/>
        </p:nvSpPr>
        <p:spPr>
          <a:xfrm>
            <a:off x="613185" y="3090043"/>
            <a:ext cx="9792055" cy="63061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7" name="Text Placeholder 6">
            <a:extLst>
              <a:ext uri="{FF2B5EF4-FFF2-40B4-BE49-F238E27FC236}">
                <a16:creationId xmlns:a16="http://schemas.microsoft.com/office/drawing/2014/main" id="{C9FE1257-443D-157E-9359-401C962FBBAC}"/>
              </a:ext>
            </a:extLst>
          </p:cNvPr>
          <p:cNvSpPr>
            <a:spLocks noGrp="1"/>
          </p:cNvSpPr>
          <p:nvPr>
            <p:ph type="body" sz="quarter" idx="16"/>
          </p:nvPr>
        </p:nvSpPr>
        <p:spPr>
          <a:xfrm>
            <a:off x="613186" y="1570615"/>
            <a:ext cx="10919011" cy="4066391"/>
          </a:xfrm>
        </p:spPr>
        <p:txBody>
          <a:bodyPr/>
          <a:lstStyle/>
          <a:p>
            <a:r>
              <a:rPr lang="en-GB" sz="1200" b="1" dirty="0"/>
              <a:t>Arithmetic:</a:t>
            </a:r>
            <a:r>
              <a:rPr lang="en-GB" sz="1200" dirty="0"/>
              <a:t> The study of numbers and basic operations such as addition, subtraction, multiplication, and division.</a:t>
            </a:r>
          </a:p>
          <a:p>
            <a:r>
              <a:rPr lang="en-GB" sz="1200" b="1" dirty="0"/>
              <a:t>Geometry:</a:t>
            </a:r>
            <a:r>
              <a:rPr lang="en-GB" sz="1200" dirty="0"/>
              <a:t> The study of shapes, sizes, and the properties of space.</a:t>
            </a:r>
          </a:p>
          <a:p>
            <a:r>
              <a:rPr lang="en-GB" sz="1200" b="1" dirty="0"/>
              <a:t>Number Theory:</a:t>
            </a:r>
            <a:r>
              <a:rPr lang="en-GB" sz="1200" dirty="0"/>
              <a:t> The study of integers and integer-valued functions.</a:t>
            </a:r>
          </a:p>
          <a:p>
            <a:r>
              <a:rPr lang="en-GB" sz="1200" b="1" dirty="0"/>
              <a:t>Algebra:</a:t>
            </a:r>
            <a:r>
              <a:rPr lang="en-GB" sz="1200" dirty="0"/>
              <a:t> The study of symbols and the rules for manipulating these symbols; it includes solving equations and understanding abstract structures.</a:t>
            </a:r>
          </a:p>
          <a:p>
            <a:r>
              <a:rPr lang="en-GB" sz="1200" b="1" dirty="0"/>
              <a:t>Trigonometry:</a:t>
            </a:r>
            <a:r>
              <a:rPr lang="en-GB" sz="1200" dirty="0"/>
              <a:t> The study of relationships involving lengths and angles in triangles.</a:t>
            </a:r>
          </a:p>
          <a:p>
            <a:r>
              <a:rPr lang="en-GB" sz="1200" b="1" dirty="0"/>
              <a:t>Calculus:</a:t>
            </a:r>
            <a:r>
              <a:rPr lang="en-GB" sz="1200" dirty="0"/>
              <a:t> The study of change and motion, through derivatives and integrals. </a:t>
            </a:r>
          </a:p>
          <a:p>
            <a:r>
              <a:rPr lang="en-GB" sz="1200" b="1" dirty="0"/>
              <a:t>Probability and Statistics:</a:t>
            </a:r>
            <a:r>
              <a:rPr lang="en-GB" sz="1200" dirty="0"/>
              <a:t> The study of data, uncertainty, and the analysis of random phenomena.</a:t>
            </a:r>
          </a:p>
          <a:p>
            <a:r>
              <a:rPr lang="en-GB" sz="1200" b="1" dirty="0"/>
              <a:t>Set Theory:</a:t>
            </a:r>
            <a:r>
              <a:rPr lang="en-GB" sz="1200" dirty="0"/>
              <a:t> The study of sets, which are collections of objects.</a:t>
            </a:r>
          </a:p>
          <a:p>
            <a:r>
              <a:rPr lang="en-GB" sz="1200" b="1" dirty="0"/>
              <a:t>Mathematical Logic:</a:t>
            </a:r>
            <a:r>
              <a:rPr lang="en-GB" sz="1200" dirty="0"/>
              <a:t> The study of formal logical systems and their applications in mathematics.</a:t>
            </a:r>
          </a:p>
          <a:p>
            <a:r>
              <a:rPr lang="en-GB" sz="1200" b="1" dirty="0"/>
              <a:t>Linear Algebra:</a:t>
            </a:r>
            <a:r>
              <a:rPr lang="en-GB" sz="1200" dirty="0"/>
              <a:t> The study of vectors, vector spaces, linear transformations, and matrices.</a:t>
            </a:r>
          </a:p>
          <a:p>
            <a:r>
              <a:rPr lang="en-GB" sz="1200" b="1" dirty="0"/>
              <a:t>Topology:</a:t>
            </a:r>
            <a:r>
              <a:rPr lang="en-GB" sz="1200" dirty="0"/>
              <a:t> The study of properties of space that are preserved under continuous transformations.</a:t>
            </a:r>
          </a:p>
          <a:p>
            <a:r>
              <a:rPr lang="en-GB" sz="1200" b="1" dirty="0"/>
              <a:t>Complex Analysis:</a:t>
            </a:r>
            <a:r>
              <a:rPr lang="en-GB" sz="1200" dirty="0"/>
              <a:t> The study of functions of complex variables.</a:t>
            </a:r>
          </a:p>
          <a:p>
            <a:r>
              <a:rPr lang="en-GB" sz="1200" b="1" dirty="0"/>
              <a:t>Differential Equations:</a:t>
            </a:r>
            <a:r>
              <a:rPr lang="en-GB" sz="1200" dirty="0"/>
              <a:t> The study of equations involving derivatives and their solutions.</a:t>
            </a:r>
          </a:p>
          <a:p>
            <a:r>
              <a:rPr lang="en-GB" sz="1200" b="1" dirty="0"/>
              <a:t>Discrete Mathematics:</a:t>
            </a:r>
            <a:r>
              <a:rPr lang="en-GB" sz="1200" dirty="0"/>
              <a:t> The study of mathematical structures that are fundamentally discrete rather than continuous.</a:t>
            </a:r>
          </a:p>
          <a:p>
            <a:r>
              <a:rPr lang="en-GB" sz="1200" b="1" dirty="0"/>
              <a:t>Numerical Analysis:</a:t>
            </a:r>
            <a:r>
              <a:rPr lang="en-GB" sz="1200" dirty="0"/>
              <a:t> The study of algorithms for performing numerical computations.</a:t>
            </a:r>
            <a:endParaRPr lang="en-US" sz="1050" dirty="0"/>
          </a:p>
        </p:txBody>
      </p:sp>
    </p:spTree>
    <p:extLst>
      <p:ext uri="{BB962C8B-B14F-4D97-AF65-F5344CB8AC3E}">
        <p14:creationId xmlns:p14="http://schemas.microsoft.com/office/powerpoint/2010/main" val="104864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D8E7A1-AA08-E875-4F16-5894BD34C0C3}"/>
              </a:ext>
            </a:extLst>
          </p:cNvPr>
          <p:cNvSpPr>
            <a:spLocks noGrp="1"/>
          </p:cNvSpPr>
          <p:nvPr>
            <p:ph type="body" sz="quarter" idx="11"/>
          </p:nvPr>
        </p:nvSpPr>
        <p:spPr>
          <a:solidFill>
            <a:srgbClr val="F3AB00"/>
          </a:solidFill>
        </p:spPr>
        <p:txBody>
          <a:bodyPr anchor="ctr"/>
          <a:lstStyle/>
          <a:p>
            <a:r>
              <a:rPr lang="en-US" sz="1400" b="1" noProof="0" dirty="0" err="1">
                <a:solidFill>
                  <a:schemeClr val="bg1"/>
                </a:solidFill>
                <a:sym typeface="Zilla Slab Light"/>
              </a:rPr>
              <a:t>Introductio</a:t>
            </a:r>
            <a:r>
              <a:rPr lang="en-US" sz="1400" b="1" dirty="0">
                <a:solidFill>
                  <a:schemeClr val="bg1"/>
                </a:solidFill>
                <a:sym typeface="Zilla Slab Light"/>
              </a:rPr>
              <a:t>n to Machine Learning in Healthcare</a:t>
            </a:r>
            <a:endParaRPr lang="en-US" sz="1400" b="1" noProof="0" dirty="0">
              <a:solidFill>
                <a:schemeClr val="bg1"/>
              </a:solidFill>
              <a:sym typeface="Zilla Slab Light"/>
            </a:endParaRPr>
          </a:p>
        </p:txBody>
      </p:sp>
      <p:sp>
        <p:nvSpPr>
          <p:cNvPr id="4" name="Text Placeholder 3">
            <a:extLst>
              <a:ext uri="{FF2B5EF4-FFF2-40B4-BE49-F238E27FC236}">
                <a16:creationId xmlns:a16="http://schemas.microsoft.com/office/drawing/2014/main" id="{1312F797-FC13-12DF-08C0-44EE9AAE3283}"/>
              </a:ext>
            </a:extLst>
          </p:cNvPr>
          <p:cNvSpPr>
            <a:spLocks noGrp="1"/>
          </p:cNvSpPr>
          <p:nvPr>
            <p:ph type="body" sz="quarter" idx="12"/>
          </p:nvPr>
        </p:nvSpPr>
        <p:spPr>
          <a:xfrm>
            <a:off x="679450" y="3046413"/>
            <a:ext cx="3949700" cy="1585912"/>
          </a:xfrm>
        </p:spPr>
        <p:txBody>
          <a:bodyPr/>
          <a:lstStyle/>
          <a:p>
            <a:r>
              <a:rPr lang="en-US" dirty="0"/>
              <a:t>Brief history of AI and Machine Learning</a:t>
            </a:r>
          </a:p>
        </p:txBody>
      </p:sp>
      <p:sp>
        <p:nvSpPr>
          <p:cNvPr id="2" name="Rectangle 1">
            <a:extLst>
              <a:ext uri="{FF2B5EF4-FFF2-40B4-BE49-F238E27FC236}">
                <a16:creationId xmlns:a16="http://schemas.microsoft.com/office/drawing/2014/main" id="{22614328-1822-3BC1-B68D-B5E5303F263F}"/>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5" name="TextBox 4">
            <a:extLst>
              <a:ext uri="{FF2B5EF4-FFF2-40B4-BE49-F238E27FC236}">
                <a16:creationId xmlns:a16="http://schemas.microsoft.com/office/drawing/2014/main" id="{1E91A2EA-D16F-1405-DA1E-F66BCDF72092}"/>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7" name="TextBox 6">
            <a:extLst>
              <a:ext uri="{FF2B5EF4-FFF2-40B4-BE49-F238E27FC236}">
                <a16:creationId xmlns:a16="http://schemas.microsoft.com/office/drawing/2014/main" id="{0C9EA413-4E75-4955-1547-F20D26ED206D}"/>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8" name="Rectangle 7">
            <a:extLst>
              <a:ext uri="{FF2B5EF4-FFF2-40B4-BE49-F238E27FC236}">
                <a16:creationId xmlns:a16="http://schemas.microsoft.com/office/drawing/2014/main" id="{B18BE1A1-6592-FA70-74D6-FF9CD22B175A}"/>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9" name="Rectangle 8">
            <a:extLst>
              <a:ext uri="{FF2B5EF4-FFF2-40B4-BE49-F238E27FC236}">
                <a16:creationId xmlns:a16="http://schemas.microsoft.com/office/drawing/2014/main" id="{3391B76C-DBC7-84E8-D3FA-3A774C2B11F0}"/>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0" name="Rectangle 9">
            <a:extLst>
              <a:ext uri="{FF2B5EF4-FFF2-40B4-BE49-F238E27FC236}">
                <a16:creationId xmlns:a16="http://schemas.microsoft.com/office/drawing/2014/main" id="{34D888A2-4E00-B527-7907-FFD6863C9985}"/>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1" name="TextBox 10">
            <a:extLst>
              <a:ext uri="{FF2B5EF4-FFF2-40B4-BE49-F238E27FC236}">
                <a16:creationId xmlns:a16="http://schemas.microsoft.com/office/drawing/2014/main" id="{D1736D38-E146-FA66-A3E6-DC83F00C1D17}"/>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2" name="Rectangle 11">
            <a:extLst>
              <a:ext uri="{FF2B5EF4-FFF2-40B4-BE49-F238E27FC236}">
                <a16:creationId xmlns:a16="http://schemas.microsoft.com/office/drawing/2014/main" id="{5D530833-9862-1408-6693-13A0C11D1B3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CD193FD1-10A3-2698-464B-D4BD0BBDD647}"/>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671E8C75-C760-9AE7-B7C8-FF9775628E1B}"/>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5" name="TextBox 14">
            <a:extLst>
              <a:ext uri="{FF2B5EF4-FFF2-40B4-BE49-F238E27FC236}">
                <a16:creationId xmlns:a16="http://schemas.microsoft.com/office/drawing/2014/main" id="{B47625EA-42A2-6B6C-2B45-C1A77EFBEEFE}"/>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pic>
        <p:nvPicPr>
          <p:cNvPr id="19" name="Picture Placeholder 18" descr="A robot standing in front of a blackboard with math formulas&#10;&#10;Description automatically generated">
            <a:extLst>
              <a:ext uri="{FF2B5EF4-FFF2-40B4-BE49-F238E27FC236}">
                <a16:creationId xmlns:a16="http://schemas.microsoft.com/office/drawing/2014/main" id="{1284CE8B-7B02-B335-10A3-2BC66132E0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908" r="5908"/>
          <a:stretch>
            <a:fillRect/>
          </a:stretch>
        </p:blipFill>
        <p:spPr/>
      </p:pic>
    </p:spTree>
    <p:extLst>
      <p:ext uri="{BB962C8B-B14F-4D97-AF65-F5344CB8AC3E}">
        <p14:creationId xmlns:p14="http://schemas.microsoft.com/office/powerpoint/2010/main" val="821749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sz="3200" dirty="0"/>
              <a:t>“Universal machine”</a:t>
            </a:r>
            <a:endParaRPr lang="en-US" dirty="0"/>
          </a:p>
        </p:txBody>
      </p:sp>
      <p:pic>
        <p:nvPicPr>
          <p:cNvPr id="9" name="Picture 2">
            <a:extLst>
              <a:ext uri="{FF2B5EF4-FFF2-40B4-BE49-F238E27FC236}">
                <a16:creationId xmlns:a16="http://schemas.microsoft.com/office/drawing/2014/main" id="{5479DD0F-D718-A1CD-B028-29D18D039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629" y="662940"/>
            <a:ext cx="6723116" cy="52629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6">
            <a:extLst>
              <a:ext uri="{FF2B5EF4-FFF2-40B4-BE49-F238E27FC236}">
                <a16:creationId xmlns:a16="http://schemas.microsoft.com/office/drawing/2014/main" id="{6CB9C7EC-1637-DF7C-906D-B4D4C5C8E471}"/>
              </a:ext>
            </a:extLst>
          </p:cNvPr>
          <p:cNvSpPr>
            <a:spLocks noGrp="1"/>
          </p:cNvSpPr>
          <p:nvPr>
            <p:ph type="body" sz="quarter" idx="16"/>
          </p:nvPr>
        </p:nvSpPr>
        <p:spPr>
          <a:xfrm>
            <a:off x="1082566" y="1997516"/>
            <a:ext cx="3038542" cy="2921328"/>
          </a:xfrm>
        </p:spPr>
        <p:txBody>
          <a:bodyPr/>
          <a:lstStyle/>
          <a:p>
            <a:pPr marL="0" indent="0">
              <a:buNone/>
            </a:pPr>
            <a:r>
              <a:rPr lang="en-GB" sz="1600" dirty="0"/>
              <a:t>The concept of machines that can think dates back to the mid-twentieth century!</a:t>
            </a:r>
          </a:p>
          <a:p>
            <a:pPr marL="0" indent="0">
              <a:buNone/>
            </a:pPr>
            <a:r>
              <a:rPr lang="en-GB" sz="1600" dirty="0"/>
              <a:t>In 1936, Alan Turing proposed the idea of a 'universal machine' and introduced the Turing Test to determine if a machine could exhibit intelligent </a:t>
            </a:r>
            <a:r>
              <a:rPr lang="en-GB" sz="1600" dirty="0" err="1"/>
              <a:t>behavior</a:t>
            </a:r>
            <a:r>
              <a:rPr lang="en-GB" sz="1600" dirty="0"/>
              <a:t> equivalent to, or indistinguishable from, that of a human</a:t>
            </a:r>
          </a:p>
        </p:txBody>
      </p:sp>
    </p:spTree>
    <p:extLst>
      <p:ext uri="{BB962C8B-B14F-4D97-AF65-F5344CB8AC3E}">
        <p14:creationId xmlns:p14="http://schemas.microsoft.com/office/powerpoint/2010/main" val="4086767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sz="3200" dirty="0"/>
              <a:t>Earliest computational model of a neuron</a:t>
            </a:r>
            <a:endParaRPr lang="en-US" dirty="0"/>
          </a:p>
        </p:txBody>
      </p:sp>
      <p:pic>
        <p:nvPicPr>
          <p:cNvPr id="5" name="Picture 4">
            <a:extLst>
              <a:ext uri="{FF2B5EF4-FFF2-40B4-BE49-F238E27FC236}">
                <a16:creationId xmlns:a16="http://schemas.microsoft.com/office/drawing/2014/main" id="{55140406-5163-83D4-6A38-DAB59E5E86BC}"/>
              </a:ext>
            </a:extLst>
          </p:cNvPr>
          <p:cNvPicPr>
            <a:picLocks noChangeAspect="1"/>
          </p:cNvPicPr>
          <p:nvPr/>
        </p:nvPicPr>
        <p:blipFill rotWithShape="1">
          <a:blip r:embed="rId2"/>
          <a:srcRect l="18424" t="13589" r="16263" b="19062"/>
          <a:stretch/>
        </p:blipFill>
        <p:spPr>
          <a:xfrm>
            <a:off x="1162051" y="1543478"/>
            <a:ext cx="5721351" cy="4222751"/>
          </a:xfrm>
          <a:prstGeom prst="rect">
            <a:avLst/>
          </a:prstGeom>
        </p:spPr>
      </p:pic>
      <p:pic>
        <p:nvPicPr>
          <p:cNvPr id="6" name="Picture 5">
            <a:extLst>
              <a:ext uri="{FF2B5EF4-FFF2-40B4-BE49-F238E27FC236}">
                <a16:creationId xmlns:a16="http://schemas.microsoft.com/office/drawing/2014/main" id="{BBD6DCA4-F6B9-ADF3-90D8-E516A45F29CD}"/>
              </a:ext>
            </a:extLst>
          </p:cNvPr>
          <p:cNvPicPr>
            <a:picLocks noChangeAspect="1"/>
          </p:cNvPicPr>
          <p:nvPr/>
        </p:nvPicPr>
        <p:blipFill>
          <a:blip r:embed="rId3"/>
          <a:stretch>
            <a:fillRect/>
          </a:stretch>
        </p:blipFill>
        <p:spPr>
          <a:xfrm>
            <a:off x="6972300" y="1543478"/>
            <a:ext cx="4040717" cy="4222751"/>
          </a:xfrm>
          <a:prstGeom prst="rect">
            <a:avLst/>
          </a:prstGeom>
        </p:spPr>
      </p:pic>
      <p:sp>
        <p:nvSpPr>
          <p:cNvPr id="8" name="TextBox 7">
            <a:extLst>
              <a:ext uri="{FF2B5EF4-FFF2-40B4-BE49-F238E27FC236}">
                <a16:creationId xmlns:a16="http://schemas.microsoft.com/office/drawing/2014/main" id="{C5CF9031-889B-FF43-BB2F-ECC91AE838E6}"/>
              </a:ext>
            </a:extLst>
          </p:cNvPr>
          <p:cNvSpPr txBox="1"/>
          <p:nvPr/>
        </p:nvSpPr>
        <p:spPr>
          <a:xfrm>
            <a:off x="1178983" y="5678267"/>
            <a:ext cx="5507693" cy="543867"/>
          </a:xfrm>
          <a:prstGeom prst="rect">
            <a:avLst/>
          </a:prstGeom>
          <a:noFill/>
        </p:spPr>
        <p:txBody>
          <a:bodyPr wrap="square" rtlCol="0">
            <a:spAutoFit/>
          </a:bodyPr>
          <a:lstStyle/>
          <a:p>
            <a:r>
              <a:rPr lang="pt-PT" sz="1467" dirty="0" err="1"/>
              <a:t>Warren</a:t>
            </a:r>
            <a:r>
              <a:rPr lang="pt-PT" sz="1467" dirty="0"/>
              <a:t> </a:t>
            </a:r>
            <a:r>
              <a:rPr lang="pt-PT" sz="1467" dirty="0" err="1"/>
              <a:t>McCulloch</a:t>
            </a:r>
            <a:r>
              <a:rPr lang="pt-PT" sz="1467" dirty="0"/>
              <a:t> </a:t>
            </a:r>
            <a:r>
              <a:rPr lang="pt-PT" sz="1467" dirty="0" err="1"/>
              <a:t>and</a:t>
            </a:r>
            <a:r>
              <a:rPr lang="pt-PT" sz="1467" dirty="0"/>
              <a:t> Walter </a:t>
            </a:r>
            <a:r>
              <a:rPr lang="pt-PT" sz="1467" dirty="0" err="1"/>
              <a:t>Pitts</a:t>
            </a:r>
            <a:endParaRPr lang="pt-PT" sz="1467" dirty="0"/>
          </a:p>
          <a:p>
            <a:r>
              <a:rPr lang="pt-PT" sz="1467" dirty="0"/>
              <a:t>1943</a:t>
            </a:r>
          </a:p>
        </p:txBody>
      </p:sp>
    </p:spTree>
    <p:extLst>
      <p:ext uri="{BB962C8B-B14F-4D97-AF65-F5344CB8AC3E}">
        <p14:creationId xmlns:p14="http://schemas.microsoft.com/office/powerpoint/2010/main" val="3996164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GB" sz="3200" b="1" dirty="0"/>
              <a:t>The Birth of AI: the Dartmouth conference</a:t>
            </a:r>
            <a:endParaRPr lang="en-GB" sz="3200" dirty="0"/>
          </a:p>
        </p:txBody>
      </p:sp>
      <p:pic>
        <p:nvPicPr>
          <p:cNvPr id="5122" name="Picture 2" descr="AI history: the Dartmouth Conference - Klondike">
            <a:extLst>
              <a:ext uri="{FF2B5EF4-FFF2-40B4-BE49-F238E27FC236}">
                <a16:creationId xmlns:a16="http://schemas.microsoft.com/office/drawing/2014/main" id="{8D6EE8F1-967B-D16F-F8B2-F6917B612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551" y="1808933"/>
            <a:ext cx="8403062" cy="39717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6">
            <a:extLst>
              <a:ext uri="{FF2B5EF4-FFF2-40B4-BE49-F238E27FC236}">
                <a16:creationId xmlns:a16="http://schemas.microsoft.com/office/drawing/2014/main" id="{CEA6DCA0-07CB-EA82-42E9-AB529A472319}"/>
              </a:ext>
            </a:extLst>
          </p:cNvPr>
          <p:cNvSpPr>
            <a:spLocks noGrp="1"/>
          </p:cNvSpPr>
          <p:nvPr>
            <p:ph type="body" sz="quarter" idx="16"/>
          </p:nvPr>
        </p:nvSpPr>
        <p:spPr>
          <a:xfrm>
            <a:off x="9259615" y="1808933"/>
            <a:ext cx="2322786" cy="2921328"/>
          </a:xfrm>
        </p:spPr>
        <p:txBody>
          <a:bodyPr/>
          <a:lstStyle/>
          <a:p>
            <a:pPr marL="0" indent="0">
              <a:buNone/>
            </a:pPr>
            <a:r>
              <a:rPr lang="en-GB" sz="1600" dirty="0"/>
              <a:t>The main objective of the Dartmouth Conference was to explore the possibility of creating machines that could simulate human intelligence</a:t>
            </a:r>
          </a:p>
          <a:p>
            <a:pPr marL="0" indent="0">
              <a:buNone/>
            </a:pPr>
            <a:r>
              <a:rPr lang="en-GB" sz="1600" dirty="0"/>
              <a:t>The proposal for the conference stated that "every aspect of learning or any other feature of intelligence can in principle be so precisely described that a machine can be made to simulate it.”</a:t>
            </a:r>
            <a:endParaRPr lang="en-GB" sz="1200" dirty="0"/>
          </a:p>
        </p:txBody>
      </p:sp>
    </p:spTree>
    <p:extLst>
      <p:ext uri="{BB962C8B-B14F-4D97-AF65-F5344CB8AC3E}">
        <p14:creationId xmlns:p14="http://schemas.microsoft.com/office/powerpoint/2010/main" val="2760247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GB" sz="3200" b="1" dirty="0"/>
              <a:t>The perceptron</a:t>
            </a:r>
          </a:p>
          <a:p>
            <a:endParaRPr lang="en-GB" sz="3200" dirty="0"/>
          </a:p>
        </p:txBody>
      </p:sp>
      <p:sp>
        <p:nvSpPr>
          <p:cNvPr id="2" name="TextBox 1">
            <a:extLst>
              <a:ext uri="{FF2B5EF4-FFF2-40B4-BE49-F238E27FC236}">
                <a16:creationId xmlns:a16="http://schemas.microsoft.com/office/drawing/2014/main" id="{03E93CB7-715F-C234-1E03-1EA342742507}"/>
              </a:ext>
            </a:extLst>
          </p:cNvPr>
          <p:cNvSpPr txBox="1"/>
          <p:nvPr/>
        </p:nvSpPr>
        <p:spPr bwMode="auto">
          <a:xfrm>
            <a:off x="569286" y="2098882"/>
            <a:ext cx="2142384" cy="3467866"/>
          </a:xfrm>
          <a:prstGeom prst="rect">
            <a:avLst/>
          </a:prstGeom>
          <a:noFill/>
          <a:ln>
            <a:noFill/>
          </a:ln>
        </p:spPr>
        <p:txBody>
          <a:bodyPr vert="horz" wrap="square" lIns="121920" tIns="60960" rIns="121920" bIns="60960" numCol="1" rtlCol="0" anchor="t" anchorCtr="0" compatLnSpc="1">
            <a:prstTxWarp prst="textNoShape">
              <a:avLst/>
            </a:prstTxWarp>
            <a:normAutofit lnSpcReduction="10000"/>
          </a:bodyPr>
          <a:lstStyle/>
          <a:p>
            <a:pPr marL="228600" lvl="0" indent="-228600">
              <a:lnSpc>
                <a:spcPct val="110000"/>
              </a:lnSpc>
              <a:spcBef>
                <a:spcPts val="1000"/>
              </a:spcBef>
              <a:buClr>
                <a:srgbClr val="FFB300"/>
              </a:buClr>
              <a:buFont typeface="Arial" panose="020B0604020202020204" pitchFamily="34" charset="0"/>
              <a:buChar char="•"/>
            </a:pPr>
            <a:r>
              <a:rPr lang="en-US" sz="1200" dirty="0">
                <a:solidFill>
                  <a:srgbClr val="004550"/>
                </a:solidFill>
              </a:rPr>
              <a:t>Invented by Frank Rosenblatt in 1957 at the Cornell Aeronautical Laboratory</a:t>
            </a:r>
          </a:p>
          <a:p>
            <a:pPr marL="228600" lvl="0" indent="-228600">
              <a:lnSpc>
                <a:spcPct val="110000"/>
              </a:lnSpc>
              <a:spcBef>
                <a:spcPts val="1000"/>
              </a:spcBef>
              <a:buClr>
                <a:srgbClr val="FFB300"/>
              </a:buClr>
              <a:buFont typeface="Arial" panose="020B0604020202020204" pitchFamily="34" charset="0"/>
              <a:buChar char="•"/>
            </a:pPr>
            <a:r>
              <a:rPr lang="en-US" sz="1200" dirty="0">
                <a:solidFill>
                  <a:srgbClr val="004550"/>
                </a:solidFill>
              </a:rPr>
              <a:t>Implemented in custom-built hardware as the “Mark 1 perceptron” for image recognition</a:t>
            </a:r>
          </a:p>
          <a:p>
            <a:pPr marL="228600" lvl="0" indent="-228600">
              <a:lnSpc>
                <a:spcPct val="110000"/>
              </a:lnSpc>
              <a:spcBef>
                <a:spcPts val="1000"/>
              </a:spcBef>
              <a:buClr>
                <a:srgbClr val="FFB300"/>
              </a:buClr>
              <a:buFont typeface="Arial" panose="020B0604020202020204" pitchFamily="34" charset="0"/>
              <a:buChar char="•"/>
            </a:pPr>
            <a:r>
              <a:rPr lang="en-US" sz="1200" dirty="0">
                <a:solidFill>
                  <a:srgbClr val="004550"/>
                </a:solidFill>
              </a:rPr>
              <a:t>400 photocells, randomly connected to the “neurons”</a:t>
            </a:r>
          </a:p>
          <a:p>
            <a:pPr marL="228600" lvl="0" indent="-228600">
              <a:lnSpc>
                <a:spcPct val="110000"/>
              </a:lnSpc>
              <a:spcBef>
                <a:spcPts val="1000"/>
              </a:spcBef>
              <a:buClr>
                <a:srgbClr val="FFB300"/>
              </a:buClr>
              <a:buFont typeface="Arial" panose="020B0604020202020204" pitchFamily="34" charset="0"/>
              <a:buChar char="•"/>
            </a:pPr>
            <a:r>
              <a:rPr lang="en-US" sz="1200" dirty="0">
                <a:solidFill>
                  <a:srgbClr val="004550"/>
                </a:solidFill>
              </a:rPr>
              <a:t>Weights were encoded in potentiometers and weight updates during learning were performed by electric motors</a:t>
            </a:r>
          </a:p>
        </p:txBody>
      </p:sp>
      <p:pic>
        <p:nvPicPr>
          <p:cNvPr id="4" name="Picture 3">
            <a:extLst>
              <a:ext uri="{FF2B5EF4-FFF2-40B4-BE49-F238E27FC236}">
                <a16:creationId xmlns:a16="http://schemas.microsoft.com/office/drawing/2014/main" id="{0B2B711D-7DB7-C2A6-BD11-4F31935C0174}"/>
              </a:ext>
            </a:extLst>
          </p:cNvPr>
          <p:cNvPicPr>
            <a:picLocks noChangeAspect="1"/>
          </p:cNvPicPr>
          <p:nvPr/>
        </p:nvPicPr>
        <p:blipFill rotWithShape="1">
          <a:blip r:embed="rId2"/>
          <a:srcRect l="2338" t="14776" r="53270" b="7703"/>
          <a:stretch/>
        </p:blipFill>
        <p:spPr>
          <a:xfrm>
            <a:off x="2711670" y="2027655"/>
            <a:ext cx="2964057" cy="3610320"/>
          </a:xfrm>
          <a:prstGeom prst="rect">
            <a:avLst/>
          </a:prstGeom>
          <a:noFill/>
        </p:spPr>
      </p:pic>
      <p:pic>
        <p:nvPicPr>
          <p:cNvPr id="5" name="Picture 4">
            <a:extLst>
              <a:ext uri="{FF2B5EF4-FFF2-40B4-BE49-F238E27FC236}">
                <a16:creationId xmlns:a16="http://schemas.microsoft.com/office/drawing/2014/main" id="{D1406F61-68E5-FAC2-B389-9F0B8DF2F519}"/>
              </a:ext>
            </a:extLst>
          </p:cNvPr>
          <p:cNvPicPr>
            <a:picLocks noChangeAspect="1"/>
          </p:cNvPicPr>
          <p:nvPr/>
        </p:nvPicPr>
        <p:blipFill rotWithShape="1">
          <a:blip r:embed="rId3"/>
          <a:srcRect r="22513"/>
          <a:stretch/>
        </p:blipFill>
        <p:spPr>
          <a:xfrm>
            <a:off x="5887630" y="1656323"/>
            <a:ext cx="5663237" cy="4352985"/>
          </a:xfrm>
          <a:prstGeom prst="rect">
            <a:avLst/>
          </a:prstGeom>
        </p:spPr>
      </p:pic>
    </p:spTree>
    <p:extLst>
      <p:ext uri="{BB962C8B-B14F-4D97-AF65-F5344CB8AC3E}">
        <p14:creationId xmlns:p14="http://schemas.microsoft.com/office/powerpoint/2010/main" val="1001927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GB" sz="3200" b="1" dirty="0"/>
              <a:t>AI winter</a:t>
            </a:r>
          </a:p>
          <a:p>
            <a:endParaRPr lang="en-GB" sz="3200" dirty="0"/>
          </a:p>
        </p:txBody>
      </p:sp>
      <p:pic>
        <p:nvPicPr>
          <p:cNvPr id="8194" name="Picture 2" descr="AI Winter. How Canadians contributed to end it? — Pavan Mirla">
            <a:extLst>
              <a:ext uri="{FF2B5EF4-FFF2-40B4-BE49-F238E27FC236}">
                <a16:creationId xmlns:a16="http://schemas.microsoft.com/office/drawing/2014/main" id="{B62C7858-90D4-D86F-F4F4-A1BDC1A17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963" y="1575699"/>
            <a:ext cx="6062644" cy="45203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6">
            <a:extLst>
              <a:ext uri="{FF2B5EF4-FFF2-40B4-BE49-F238E27FC236}">
                <a16:creationId xmlns:a16="http://schemas.microsoft.com/office/drawing/2014/main" id="{839B31C0-5263-E1AC-27A4-00F85C891652}"/>
              </a:ext>
            </a:extLst>
          </p:cNvPr>
          <p:cNvSpPr>
            <a:spLocks noGrp="1"/>
          </p:cNvSpPr>
          <p:nvPr>
            <p:ph type="body" sz="quarter" idx="16"/>
          </p:nvPr>
        </p:nvSpPr>
        <p:spPr>
          <a:xfrm>
            <a:off x="7277044" y="2060574"/>
            <a:ext cx="3794238" cy="3593991"/>
          </a:xfrm>
        </p:spPr>
        <p:txBody>
          <a:bodyPr/>
          <a:lstStyle/>
          <a:p>
            <a:pPr marL="0" indent="0">
              <a:buNone/>
            </a:pPr>
            <a:r>
              <a:rPr lang="en-GB" sz="2000" dirty="0"/>
              <a:t>While Minsky's work contributed to a more realistic understanding of the limitations of early AI approaches, it was not the sole cause of the AI winter</a:t>
            </a:r>
          </a:p>
          <a:p>
            <a:pPr marL="0" indent="0">
              <a:buNone/>
            </a:pPr>
            <a:r>
              <a:rPr lang="en-GB" sz="2000" dirty="0"/>
              <a:t>The AI winter resulted from a combination of high expectations, technical limitations, critical evaluations and the subsequent reduction in funding and interest in the field</a:t>
            </a:r>
            <a:endParaRPr lang="en-GB" sz="1200" dirty="0"/>
          </a:p>
        </p:txBody>
      </p:sp>
    </p:spTree>
    <p:extLst>
      <p:ext uri="{BB962C8B-B14F-4D97-AF65-F5344CB8AC3E}">
        <p14:creationId xmlns:p14="http://schemas.microsoft.com/office/powerpoint/2010/main" val="260300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GB" sz="3200" b="1" dirty="0"/>
              <a:t>AI resurgence: Backpropagation</a:t>
            </a:r>
          </a:p>
          <a:p>
            <a:endParaRPr lang="en-GB" sz="3200" dirty="0"/>
          </a:p>
        </p:txBody>
      </p:sp>
      <p:sp>
        <p:nvSpPr>
          <p:cNvPr id="6" name="Text Placeholder 6">
            <a:extLst>
              <a:ext uri="{FF2B5EF4-FFF2-40B4-BE49-F238E27FC236}">
                <a16:creationId xmlns:a16="http://schemas.microsoft.com/office/drawing/2014/main" id="{839B31C0-5263-E1AC-27A4-00F85C891652}"/>
              </a:ext>
            </a:extLst>
          </p:cNvPr>
          <p:cNvSpPr>
            <a:spLocks noGrp="1"/>
          </p:cNvSpPr>
          <p:nvPr>
            <p:ph type="body" sz="quarter" idx="16"/>
          </p:nvPr>
        </p:nvSpPr>
        <p:spPr>
          <a:xfrm>
            <a:off x="750120" y="1871388"/>
            <a:ext cx="3737798" cy="3593991"/>
          </a:xfrm>
        </p:spPr>
        <p:txBody>
          <a:bodyPr/>
          <a:lstStyle/>
          <a:p>
            <a:r>
              <a:rPr lang="en-GB" sz="1600" dirty="0"/>
              <a:t>The concept of backpropagation, a method for training artificial neural networks, was initially developed in the 1960s</a:t>
            </a:r>
          </a:p>
          <a:p>
            <a:r>
              <a:rPr lang="en-GB" sz="1600" dirty="0"/>
              <a:t>It was further refined and popularized in the mid-1980s</a:t>
            </a:r>
          </a:p>
          <a:p>
            <a:r>
              <a:rPr lang="en-GB" sz="1600" dirty="0"/>
              <a:t>A pivotal paper by David E. </a:t>
            </a:r>
            <a:r>
              <a:rPr lang="en-GB" sz="1600" dirty="0" err="1"/>
              <a:t>Rumelhart</a:t>
            </a:r>
            <a:r>
              <a:rPr lang="en-GB" sz="1600" dirty="0"/>
              <a:t>, Geoffrey E. Hinton, and Ronald J. Williams, published in 1986, titled "Learning representations by back-propagating errors," detailed the backpropagation algorithm and demonstrated its effectiveness for training multi-layer neural networks</a:t>
            </a:r>
            <a:endParaRPr lang="en-GB" sz="1050" dirty="0"/>
          </a:p>
        </p:txBody>
      </p:sp>
      <p:pic>
        <p:nvPicPr>
          <p:cNvPr id="8196" name="Picture 4" descr="No alt text provided for this image">
            <a:extLst>
              <a:ext uri="{FF2B5EF4-FFF2-40B4-BE49-F238E27FC236}">
                <a16:creationId xmlns:a16="http://schemas.microsoft.com/office/drawing/2014/main" id="{32BF76E4-B903-C3F3-D973-309BD04DA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007" y="1661783"/>
            <a:ext cx="68580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71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GB" sz="3200" b="1" dirty="0"/>
              <a:t>AI resurgence: </a:t>
            </a:r>
            <a:r>
              <a:rPr lang="en-GB" sz="3200" b="1" dirty="0" err="1"/>
              <a:t>Neurocognitron</a:t>
            </a:r>
            <a:endParaRPr lang="en-GB" sz="3200" b="1" dirty="0"/>
          </a:p>
          <a:p>
            <a:endParaRPr lang="en-GB" sz="3200" dirty="0"/>
          </a:p>
        </p:txBody>
      </p:sp>
      <p:sp>
        <p:nvSpPr>
          <p:cNvPr id="4" name="TextBox 3">
            <a:extLst>
              <a:ext uri="{FF2B5EF4-FFF2-40B4-BE49-F238E27FC236}">
                <a16:creationId xmlns:a16="http://schemas.microsoft.com/office/drawing/2014/main" id="{357E406D-449D-5C93-482C-5C2AA9796907}"/>
              </a:ext>
            </a:extLst>
          </p:cNvPr>
          <p:cNvSpPr txBox="1"/>
          <p:nvPr/>
        </p:nvSpPr>
        <p:spPr bwMode="auto">
          <a:xfrm>
            <a:off x="567563" y="2040499"/>
            <a:ext cx="1932690" cy="3334246"/>
          </a:xfrm>
          <a:prstGeom prst="rect">
            <a:avLst/>
          </a:prstGeom>
          <a:noFill/>
          <a:ln>
            <a:noFill/>
          </a:ln>
        </p:spPr>
        <p:txBody>
          <a:bodyPr vert="horz" wrap="square" lIns="121920" tIns="60960" rIns="121920" bIns="60960" numCol="1" rtlCol="0" anchor="t" anchorCtr="0" compatLnSpc="1">
            <a:prstTxWarp prst="textNoShape">
              <a:avLst/>
            </a:prstTxWarp>
            <a:spAutoFit/>
          </a:bodyPr>
          <a:lstStyle/>
          <a:p>
            <a:pPr marL="228600" indent="-228600">
              <a:spcBef>
                <a:spcPts val="1000"/>
              </a:spcBef>
              <a:buClr>
                <a:srgbClr val="FFB300"/>
              </a:buClr>
              <a:buFont typeface="Arial" panose="020B0604020202020204" pitchFamily="34" charset="0"/>
              <a:buChar char="•"/>
              <a:defRPr/>
            </a:pPr>
            <a:r>
              <a:rPr lang="en-US" sz="1600" dirty="0">
                <a:solidFill>
                  <a:srgbClr val="004550"/>
                </a:solidFill>
              </a:rPr>
              <a:t>Fukushima and Miyake in 1982</a:t>
            </a:r>
          </a:p>
          <a:p>
            <a:pPr marL="228600" indent="-228600">
              <a:spcBef>
                <a:spcPts val="1000"/>
              </a:spcBef>
              <a:buClr>
                <a:srgbClr val="FFB300"/>
              </a:buClr>
              <a:buFont typeface="Arial" panose="020B0604020202020204" pitchFamily="34" charset="0"/>
              <a:buChar char="•"/>
              <a:defRPr/>
            </a:pPr>
            <a:r>
              <a:rPr lang="en-US" sz="1600" dirty="0">
                <a:solidFill>
                  <a:srgbClr val="004550"/>
                </a:solidFill>
              </a:rPr>
              <a:t>Inspired by the multi-stage hierarchy model of the visual nervous system by Hubel and Wiesel, 1965</a:t>
            </a:r>
          </a:p>
          <a:p>
            <a:pPr marL="228600" indent="-228600">
              <a:spcBef>
                <a:spcPts val="1000"/>
              </a:spcBef>
              <a:buClr>
                <a:srgbClr val="FFB300"/>
              </a:buClr>
              <a:buFont typeface="Arial" panose="020B0604020202020204" pitchFamily="34" charset="0"/>
              <a:buChar char="•"/>
              <a:defRPr/>
            </a:pPr>
            <a:r>
              <a:rPr lang="en-US" sz="1600" dirty="0" err="1">
                <a:solidFill>
                  <a:srgbClr val="004550"/>
                </a:solidFill>
              </a:rPr>
              <a:t>ConvNet</a:t>
            </a:r>
            <a:r>
              <a:rPr lang="en-US" sz="1600" dirty="0">
                <a:solidFill>
                  <a:srgbClr val="004550"/>
                </a:solidFill>
              </a:rPr>
              <a:t> successes: MNIST with 0,35% error</a:t>
            </a:r>
          </a:p>
        </p:txBody>
      </p:sp>
      <p:pic>
        <p:nvPicPr>
          <p:cNvPr id="5" name="Picture 4">
            <a:extLst>
              <a:ext uri="{FF2B5EF4-FFF2-40B4-BE49-F238E27FC236}">
                <a16:creationId xmlns:a16="http://schemas.microsoft.com/office/drawing/2014/main" id="{4B83D6A8-B9AD-9E9E-5762-D831FF295B01}"/>
              </a:ext>
            </a:extLst>
          </p:cNvPr>
          <p:cNvPicPr>
            <a:picLocks noChangeAspect="1"/>
          </p:cNvPicPr>
          <p:nvPr/>
        </p:nvPicPr>
        <p:blipFill rotWithShape="1">
          <a:blip r:embed="rId2"/>
          <a:srcRect l="16407" t="15629" r="9201" b="19913"/>
          <a:stretch/>
        </p:blipFill>
        <p:spPr>
          <a:xfrm>
            <a:off x="2560054" y="1611959"/>
            <a:ext cx="6682828" cy="4191327"/>
          </a:xfrm>
          <a:prstGeom prst="rect">
            <a:avLst/>
          </a:prstGeom>
        </p:spPr>
      </p:pic>
      <p:pic>
        <p:nvPicPr>
          <p:cNvPr id="7" name="Picture 6">
            <a:extLst>
              <a:ext uri="{FF2B5EF4-FFF2-40B4-BE49-F238E27FC236}">
                <a16:creationId xmlns:a16="http://schemas.microsoft.com/office/drawing/2014/main" id="{E3B9EC62-33E6-34C7-3883-D1FE895C1192}"/>
              </a:ext>
            </a:extLst>
          </p:cNvPr>
          <p:cNvPicPr>
            <a:picLocks noChangeAspect="1"/>
          </p:cNvPicPr>
          <p:nvPr/>
        </p:nvPicPr>
        <p:blipFill rotWithShape="1">
          <a:blip r:embed="rId3"/>
          <a:srcRect l="37463" t="12816" r="10333" b="28875"/>
          <a:stretch/>
        </p:blipFill>
        <p:spPr>
          <a:xfrm>
            <a:off x="9038612" y="2730132"/>
            <a:ext cx="2538153" cy="2522537"/>
          </a:xfrm>
          <a:prstGeom prst="rect">
            <a:avLst/>
          </a:prstGeom>
        </p:spPr>
      </p:pic>
    </p:spTree>
    <p:extLst>
      <p:ext uri="{BB962C8B-B14F-4D97-AF65-F5344CB8AC3E}">
        <p14:creationId xmlns:p14="http://schemas.microsoft.com/office/powerpoint/2010/main" val="60696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D8E7A1-AA08-E875-4F16-5894BD34C0C3}"/>
              </a:ext>
            </a:extLst>
          </p:cNvPr>
          <p:cNvSpPr>
            <a:spLocks noGrp="1"/>
          </p:cNvSpPr>
          <p:nvPr>
            <p:ph type="body" sz="quarter" idx="11"/>
          </p:nvPr>
        </p:nvSpPr>
        <p:spPr>
          <a:solidFill>
            <a:srgbClr val="F3AB00"/>
          </a:solidFill>
        </p:spPr>
        <p:txBody>
          <a:bodyPr anchor="ctr"/>
          <a:lstStyle/>
          <a:p>
            <a:r>
              <a:rPr lang="en-US" sz="1400" b="1" noProof="0" dirty="0" err="1">
                <a:solidFill>
                  <a:schemeClr val="bg1"/>
                </a:solidFill>
                <a:sym typeface="Zilla Slab Light"/>
              </a:rPr>
              <a:t>Introductio</a:t>
            </a:r>
            <a:r>
              <a:rPr lang="en-US" sz="1400" b="1" dirty="0">
                <a:solidFill>
                  <a:schemeClr val="bg1"/>
                </a:solidFill>
                <a:sym typeface="Zilla Slab Light"/>
              </a:rPr>
              <a:t>n to Machine Learning in Healthcare</a:t>
            </a:r>
            <a:endParaRPr lang="en-US" sz="1400" b="1" noProof="0" dirty="0">
              <a:solidFill>
                <a:schemeClr val="bg1"/>
              </a:solidFill>
              <a:sym typeface="Zilla Slab Light"/>
            </a:endParaRPr>
          </a:p>
        </p:txBody>
      </p:sp>
      <p:sp>
        <p:nvSpPr>
          <p:cNvPr id="4" name="Text Placeholder 3">
            <a:extLst>
              <a:ext uri="{FF2B5EF4-FFF2-40B4-BE49-F238E27FC236}">
                <a16:creationId xmlns:a16="http://schemas.microsoft.com/office/drawing/2014/main" id="{1312F797-FC13-12DF-08C0-44EE9AAE3283}"/>
              </a:ext>
            </a:extLst>
          </p:cNvPr>
          <p:cNvSpPr>
            <a:spLocks noGrp="1"/>
          </p:cNvSpPr>
          <p:nvPr>
            <p:ph type="body" sz="quarter" idx="12"/>
          </p:nvPr>
        </p:nvSpPr>
        <p:spPr>
          <a:xfrm>
            <a:off x="679450" y="3046413"/>
            <a:ext cx="3949699" cy="1585912"/>
          </a:xfrm>
        </p:spPr>
        <p:txBody>
          <a:bodyPr/>
          <a:lstStyle/>
          <a:p>
            <a:r>
              <a:rPr lang="en-US" dirty="0"/>
              <a:t>Intro and more</a:t>
            </a:r>
          </a:p>
        </p:txBody>
      </p:sp>
      <p:sp>
        <p:nvSpPr>
          <p:cNvPr id="2" name="Rectangle 1">
            <a:extLst>
              <a:ext uri="{FF2B5EF4-FFF2-40B4-BE49-F238E27FC236}">
                <a16:creationId xmlns:a16="http://schemas.microsoft.com/office/drawing/2014/main" id="{22614328-1822-3BC1-B68D-B5E5303F263F}"/>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5" name="TextBox 4">
            <a:extLst>
              <a:ext uri="{FF2B5EF4-FFF2-40B4-BE49-F238E27FC236}">
                <a16:creationId xmlns:a16="http://schemas.microsoft.com/office/drawing/2014/main" id="{1E91A2EA-D16F-1405-DA1E-F66BCDF72092}"/>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7" name="TextBox 6">
            <a:extLst>
              <a:ext uri="{FF2B5EF4-FFF2-40B4-BE49-F238E27FC236}">
                <a16:creationId xmlns:a16="http://schemas.microsoft.com/office/drawing/2014/main" id="{0C9EA413-4E75-4955-1547-F20D26ED206D}"/>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8" name="Rectangle 7">
            <a:extLst>
              <a:ext uri="{FF2B5EF4-FFF2-40B4-BE49-F238E27FC236}">
                <a16:creationId xmlns:a16="http://schemas.microsoft.com/office/drawing/2014/main" id="{B18BE1A1-6592-FA70-74D6-FF9CD22B175A}"/>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9" name="Rectangle 8">
            <a:extLst>
              <a:ext uri="{FF2B5EF4-FFF2-40B4-BE49-F238E27FC236}">
                <a16:creationId xmlns:a16="http://schemas.microsoft.com/office/drawing/2014/main" id="{3391B76C-DBC7-84E8-D3FA-3A774C2B11F0}"/>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0" name="Rectangle 9">
            <a:extLst>
              <a:ext uri="{FF2B5EF4-FFF2-40B4-BE49-F238E27FC236}">
                <a16:creationId xmlns:a16="http://schemas.microsoft.com/office/drawing/2014/main" id="{34D888A2-4E00-B527-7907-FFD6863C9985}"/>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1" name="TextBox 10">
            <a:extLst>
              <a:ext uri="{FF2B5EF4-FFF2-40B4-BE49-F238E27FC236}">
                <a16:creationId xmlns:a16="http://schemas.microsoft.com/office/drawing/2014/main" id="{D1736D38-E146-FA66-A3E6-DC83F00C1D17}"/>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2" name="Rectangle 11">
            <a:extLst>
              <a:ext uri="{FF2B5EF4-FFF2-40B4-BE49-F238E27FC236}">
                <a16:creationId xmlns:a16="http://schemas.microsoft.com/office/drawing/2014/main" id="{5D530833-9862-1408-6693-13A0C11D1B3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CD193FD1-10A3-2698-464B-D4BD0BBDD647}"/>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671E8C75-C760-9AE7-B7C8-FF9775628E1B}"/>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5" name="TextBox 14">
            <a:extLst>
              <a:ext uri="{FF2B5EF4-FFF2-40B4-BE49-F238E27FC236}">
                <a16:creationId xmlns:a16="http://schemas.microsoft.com/office/drawing/2014/main" id="{B47625EA-42A2-6B6C-2B45-C1A77EFBEEFE}"/>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pic>
        <p:nvPicPr>
          <p:cNvPr id="19" name="Picture Placeholder 18" descr="A robot standing in front of a blackboard with math formulas&#10;&#10;Description automatically generated">
            <a:extLst>
              <a:ext uri="{FF2B5EF4-FFF2-40B4-BE49-F238E27FC236}">
                <a16:creationId xmlns:a16="http://schemas.microsoft.com/office/drawing/2014/main" id="{1284CE8B-7B02-B335-10A3-2BC66132E0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908" r="5908"/>
          <a:stretch>
            <a:fillRect/>
          </a:stretch>
        </p:blipFill>
        <p:spPr/>
      </p:pic>
    </p:spTree>
    <p:extLst>
      <p:ext uri="{BB962C8B-B14F-4D97-AF65-F5344CB8AC3E}">
        <p14:creationId xmlns:p14="http://schemas.microsoft.com/office/powerpoint/2010/main" val="3387411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GB" sz="3200" b="1" dirty="0"/>
              <a:t>Rise of Deep Learning: </a:t>
            </a:r>
            <a:r>
              <a:rPr lang="en-GB" sz="3200" b="1" dirty="0" err="1"/>
              <a:t>AlexNet</a:t>
            </a:r>
            <a:endParaRPr lang="en-GB" sz="3200" b="1" dirty="0"/>
          </a:p>
          <a:p>
            <a:endParaRPr lang="en-GB" sz="3200" dirty="0"/>
          </a:p>
        </p:txBody>
      </p:sp>
      <p:sp>
        <p:nvSpPr>
          <p:cNvPr id="2" name="TextBox 1">
            <a:extLst>
              <a:ext uri="{FF2B5EF4-FFF2-40B4-BE49-F238E27FC236}">
                <a16:creationId xmlns:a16="http://schemas.microsoft.com/office/drawing/2014/main" id="{42861A3F-5E1A-F5D8-A843-DAEE16E7F954}"/>
              </a:ext>
            </a:extLst>
          </p:cNvPr>
          <p:cNvSpPr txBox="1"/>
          <p:nvPr/>
        </p:nvSpPr>
        <p:spPr bwMode="auto">
          <a:xfrm>
            <a:off x="2967135" y="5235554"/>
            <a:ext cx="6257731" cy="839910"/>
          </a:xfrm>
          <a:prstGeom prst="rect">
            <a:avLst/>
          </a:prstGeom>
          <a:noFill/>
          <a:ln>
            <a:noFill/>
          </a:ln>
        </p:spPr>
        <p:txBody>
          <a:bodyPr vert="horz" wrap="square" lIns="121920" tIns="60960" rIns="121920" bIns="60960" numCol="1" rtlCol="0" anchor="t" anchorCtr="0" compatLnSpc="1">
            <a:prstTxWarp prst="textNoShape">
              <a:avLst/>
            </a:prstTxWarp>
            <a:spAutoFit/>
          </a:bodyPr>
          <a:lstStyle/>
          <a:p>
            <a:pPr defTabSz="1219170">
              <a:lnSpc>
                <a:spcPct val="130000"/>
              </a:lnSpc>
              <a:defRPr/>
            </a:pPr>
            <a:r>
              <a:rPr lang="en-US" sz="1867" dirty="0">
                <a:latin typeface="+mj-lt"/>
                <a:ea typeface="Georgia" panose="02040502050405020303" pitchFamily="18" charset="0"/>
                <a:cs typeface="Arial" panose="020B0604020202020204" pitchFamily="34" charset="0"/>
              </a:rPr>
              <a:t>Alex </a:t>
            </a:r>
            <a:r>
              <a:rPr lang="en-US" sz="1867" dirty="0" err="1">
                <a:latin typeface="+mj-lt"/>
                <a:ea typeface="Georgia" panose="02040502050405020303" pitchFamily="18" charset="0"/>
                <a:cs typeface="Arial" panose="020B0604020202020204" pitchFamily="34" charset="0"/>
              </a:rPr>
              <a:t>Krizhevsky</a:t>
            </a:r>
            <a:r>
              <a:rPr lang="en-US" sz="1867" dirty="0">
                <a:latin typeface="+mj-lt"/>
                <a:ea typeface="Georgia" panose="02040502050405020303" pitchFamily="18" charset="0"/>
                <a:cs typeface="Arial" panose="020B0604020202020204" pitchFamily="34" charset="0"/>
              </a:rPr>
              <a:t>, Ilya </a:t>
            </a:r>
            <a:r>
              <a:rPr lang="en-US" sz="1867" dirty="0" err="1">
                <a:latin typeface="+mj-lt"/>
                <a:ea typeface="Georgia" panose="02040502050405020303" pitchFamily="18" charset="0"/>
                <a:cs typeface="Arial" panose="020B0604020202020204" pitchFamily="34" charset="0"/>
              </a:rPr>
              <a:t>Sutskever</a:t>
            </a:r>
            <a:r>
              <a:rPr lang="en-US" sz="1867" dirty="0">
                <a:latin typeface="+mj-lt"/>
                <a:ea typeface="Georgia" panose="02040502050405020303" pitchFamily="18" charset="0"/>
                <a:cs typeface="Arial" panose="020B0604020202020204" pitchFamily="34" charset="0"/>
              </a:rPr>
              <a:t>, </a:t>
            </a:r>
            <a:r>
              <a:rPr lang="en-US" sz="1867" dirty="0" err="1">
                <a:latin typeface="+mj-lt"/>
                <a:ea typeface="Georgia" panose="02040502050405020303" pitchFamily="18" charset="0"/>
                <a:cs typeface="Arial" panose="020B0604020202020204" pitchFamily="34" charset="0"/>
              </a:rPr>
              <a:t>Geofrey</a:t>
            </a:r>
            <a:r>
              <a:rPr lang="en-US" sz="1867" dirty="0">
                <a:latin typeface="+mj-lt"/>
                <a:ea typeface="Georgia" panose="02040502050405020303" pitchFamily="18" charset="0"/>
                <a:cs typeface="Arial" panose="020B0604020202020204" pitchFamily="34" charset="0"/>
              </a:rPr>
              <a:t> Hinton 2012</a:t>
            </a:r>
          </a:p>
          <a:p>
            <a:pPr defTabSz="1219170">
              <a:lnSpc>
                <a:spcPct val="130000"/>
              </a:lnSpc>
              <a:defRPr/>
            </a:pPr>
            <a:r>
              <a:rPr lang="en-US" sz="1867" dirty="0" err="1">
                <a:latin typeface="+mj-lt"/>
                <a:ea typeface="Georgia" panose="02040502050405020303" pitchFamily="18" charset="0"/>
                <a:cs typeface="Arial" panose="020B0604020202020204" pitchFamily="34" charset="0"/>
              </a:rPr>
              <a:t>54M</a:t>
            </a:r>
            <a:r>
              <a:rPr lang="en-US" sz="1867" dirty="0">
                <a:latin typeface="+mj-lt"/>
                <a:ea typeface="Georgia" panose="02040502050405020303" pitchFamily="18" charset="0"/>
                <a:cs typeface="Arial" panose="020B0604020202020204" pitchFamily="34" charset="0"/>
              </a:rPr>
              <a:t> parameters, 8 layers (5 conv, 3 fully-connected)</a:t>
            </a:r>
          </a:p>
        </p:txBody>
      </p:sp>
      <p:pic>
        <p:nvPicPr>
          <p:cNvPr id="6" name="Picture 5">
            <a:extLst>
              <a:ext uri="{FF2B5EF4-FFF2-40B4-BE49-F238E27FC236}">
                <a16:creationId xmlns:a16="http://schemas.microsoft.com/office/drawing/2014/main" id="{64501839-D960-1BA2-93F4-8D8F90D8B003}"/>
              </a:ext>
            </a:extLst>
          </p:cNvPr>
          <p:cNvPicPr>
            <a:picLocks noChangeAspect="1"/>
          </p:cNvPicPr>
          <p:nvPr/>
        </p:nvPicPr>
        <p:blipFill rotWithShape="1">
          <a:blip r:embed="rId2"/>
          <a:srcRect t="53502"/>
          <a:stretch/>
        </p:blipFill>
        <p:spPr>
          <a:xfrm>
            <a:off x="758890" y="1643465"/>
            <a:ext cx="10678481" cy="3331265"/>
          </a:xfrm>
          <a:prstGeom prst="rect">
            <a:avLst/>
          </a:prstGeom>
        </p:spPr>
      </p:pic>
    </p:spTree>
    <p:extLst>
      <p:ext uri="{BB962C8B-B14F-4D97-AF65-F5344CB8AC3E}">
        <p14:creationId xmlns:p14="http://schemas.microsoft.com/office/powerpoint/2010/main" val="4181806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GB" sz="3200" b="1" dirty="0"/>
              <a:t>Rise of Deep Learning: </a:t>
            </a:r>
            <a:r>
              <a:rPr lang="en-GB" sz="3200" b="1" dirty="0" err="1"/>
              <a:t>AlexNet</a:t>
            </a:r>
            <a:endParaRPr lang="en-GB" sz="3200" b="1" dirty="0"/>
          </a:p>
          <a:p>
            <a:endParaRPr lang="en-GB" sz="3200" dirty="0"/>
          </a:p>
        </p:txBody>
      </p:sp>
      <p:sp>
        <p:nvSpPr>
          <p:cNvPr id="4" name="Rectangle 3">
            <a:extLst>
              <a:ext uri="{FF2B5EF4-FFF2-40B4-BE49-F238E27FC236}">
                <a16:creationId xmlns:a16="http://schemas.microsoft.com/office/drawing/2014/main" id="{E99BDFF3-78D7-94AF-8756-C1AF63971F7F}"/>
              </a:ext>
            </a:extLst>
          </p:cNvPr>
          <p:cNvSpPr/>
          <p:nvPr/>
        </p:nvSpPr>
        <p:spPr>
          <a:xfrm>
            <a:off x="3437318" y="5734973"/>
            <a:ext cx="4974567" cy="460126"/>
          </a:xfrm>
          <a:prstGeom prst="rect">
            <a:avLst/>
          </a:prstGeom>
        </p:spPr>
        <p:txBody>
          <a:bodyPr wrap="none">
            <a:spAutoFit/>
          </a:bodyPr>
          <a:lstStyle/>
          <a:p>
            <a:pPr>
              <a:lnSpc>
                <a:spcPct val="130000"/>
              </a:lnSpc>
            </a:pPr>
            <a:r>
              <a:rPr lang="en-US" sz="2000" dirty="0">
                <a:latin typeface="+mj-lt"/>
                <a:cs typeface="Arial" panose="020B0604020202020204" pitchFamily="34" charset="0"/>
              </a:rPr>
              <a:t>14 197 122 labelled images, 20 000 categories</a:t>
            </a:r>
          </a:p>
        </p:txBody>
      </p:sp>
      <p:pic>
        <p:nvPicPr>
          <p:cNvPr id="5" name="Picture 2" descr="C:\Users\jiadeng-work\Documents\My Dropbox\FPO\Images_170x128_mod.JPEG">
            <a:extLst>
              <a:ext uri="{FF2B5EF4-FFF2-40B4-BE49-F238E27FC236}">
                <a16:creationId xmlns:a16="http://schemas.microsoft.com/office/drawing/2014/main" id="{91CD8E1A-69E2-4E9F-757E-43D3D265372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314" b="35910"/>
          <a:stretch/>
        </p:blipFill>
        <p:spPr bwMode="auto">
          <a:xfrm>
            <a:off x="644664" y="2069299"/>
            <a:ext cx="10927226" cy="368140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logo_highres.png">
            <a:extLst>
              <a:ext uri="{FF2B5EF4-FFF2-40B4-BE49-F238E27FC236}">
                <a16:creationId xmlns:a16="http://schemas.microsoft.com/office/drawing/2014/main" id="{EACBAF87-19DA-248C-9BAA-B7076E025A5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227" y="1570669"/>
            <a:ext cx="1965649" cy="610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69057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GB" sz="3200" b="1" dirty="0"/>
              <a:t>Rise of Deep Learning: </a:t>
            </a:r>
            <a:r>
              <a:rPr lang="en-GB" sz="3200" b="1" dirty="0" err="1"/>
              <a:t>AlexNet</a:t>
            </a:r>
            <a:endParaRPr lang="en-GB" sz="3200" b="1" dirty="0"/>
          </a:p>
          <a:p>
            <a:endParaRPr lang="en-GB" sz="3200" dirty="0"/>
          </a:p>
        </p:txBody>
      </p:sp>
      <p:pic>
        <p:nvPicPr>
          <p:cNvPr id="2" name="Picture 1" descr="Timeline&#10;&#10;Description automatically generated">
            <a:extLst>
              <a:ext uri="{FF2B5EF4-FFF2-40B4-BE49-F238E27FC236}">
                <a16:creationId xmlns:a16="http://schemas.microsoft.com/office/drawing/2014/main" id="{796BFFF6-9B16-EE8F-F94B-907396B13D09}"/>
              </a:ext>
            </a:extLst>
          </p:cNvPr>
          <p:cNvPicPr>
            <a:picLocks noChangeAspect="1"/>
          </p:cNvPicPr>
          <p:nvPr/>
        </p:nvPicPr>
        <p:blipFill>
          <a:blip r:embed="rId2"/>
          <a:stretch>
            <a:fillRect/>
          </a:stretch>
        </p:blipFill>
        <p:spPr>
          <a:xfrm>
            <a:off x="609600" y="1722616"/>
            <a:ext cx="10972800" cy="4142232"/>
          </a:xfrm>
          <a:prstGeom prst="rect">
            <a:avLst/>
          </a:prstGeom>
          <a:noFill/>
        </p:spPr>
      </p:pic>
    </p:spTree>
    <p:extLst>
      <p:ext uri="{BB962C8B-B14F-4D97-AF65-F5344CB8AC3E}">
        <p14:creationId xmlns:p14="http://schemas.microsoft.com/office/powerpoint/2010/main" val="1246585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60FEB7-47CB-1DEA-21BC-77A550DB4D17}"/>
              </a:ext>
            </a:extLst>
          </p:cNvPr>
          <p:cNvPicPr>
            <a:picLocks noChangeAspect="1"/>
          </p:cNvPicPr>
          <p:nvPr/>
        </p:nvPicPr>
        <p:blipFill>
          <a:blip r:embed="rId2"/>
          <a:stretch>
            <a:fillRect/>
          </a:stretch>
        </p:blipFill>
        <p:spPr>
          <a:xfrm>
            <a:off x="4696807" y="1631272"/>
            <a:ext cx="6716272" cy="4499902"/>
          </a:xfrm>
          <a:prstGeom prst="rect">
            <a:avLst/>
          </a:prstGeom>
        </p:spPr>
      </p:pic>
      <p:pic>
        <p:nvPicPr>
          <p:cNvPr id="4" name="Picture 3">
            <a:extLst>
              <a:ext uri="{FF2B5EF4-FFF2-40B4-BE49-F238E27FC236}">
                <a16:creationId xmlns:a16="http://schemas.microsoft.com/office/drawing/2014/main" id="{B509D4CC-F814-523E-957E-E9FC6C990AA7}"/>
              </a:ext>
            </a:extLst>
          </p:cNvPr>
          <p:cNvPicPr>
            <a:picLocks noChangeAspect="1"/>
          </p:cNvPicPr>
          <p:nvPr/>
        </p:nvPicPr>
        <p:blipFill>
          <a:blip r:embed="rId3"/>
          <a:stretch>
            <a:fillRect/>
          </a:stretch>
        </p:blipFill>
        <p:spPr>
          <a:xfrm>
            <a:off x="1045127" y="1683363"/>
            <a:ext cx="3369217" cy="4447811"/>
          </a:xfrm>
          <a:prstGeom prst="rect">
            <a:avLst/>
          </a:prstGeom>
        </p:spPr>
      </p:pic>
      <p:sp>
        <p:nvSpPr>
          <p:cNvPr id="8" name="Text Placeholder 2">
            <a:extLst>
              <a:ext uri="{FF2B5EF4-FFF2-40B4-BE49-F238E27FC236}">
                <a16:creationId xmlns:a16="http://schemas.microsoft.com/office/drawing/2014/main" id="{143F6BEA-FC23-88CB-A136-590E6CB2FD2B}"/>
              </a:ext>
            </a:extLst>
          </p:cNvPr>
          <p:cNvSpPr>
            <a:spLocks noGrp="1"/>
          </p:cNvSpPr>
          <p:nvPr>
            <p:ph type="body" sz="quarter" idx="15"/>
          </p:nvPr>
        </p:nvSpPr>
        <p:spPr>
          <a:xfrm>
            <a:off x="472440" y="457201"/>
            <a:ext cx="11343640" cy="411479"/>
          </a:xfrm>
        </p:spPr>
        <p:txBody>
          <a:bodyPr/>
          <a:lstStyle/>
          <a:p>
            <a:r>
              <a:rPr lang="en-GB" dirty="0"/>
              <a:t>Exponential evolution?</a:t>
            </a:r>
            <a:endParaRPr lang="en-GB" sz="3200" b="1" dirty="0"/>
          </a:p>
          <a:p>
            <a:endParaRPr lang="en-GB" sz="3200" dirty="0"/>
          </a:p>
        </p:txBody>
      </p:sp>
    </p:spTree>
    <p:extLst>
      <p:ext uri="{BB962C8B-B14F-4D97-AF65-F5344CB8AC3E}">
        <p14:creationId xmlns:p14="http://schemas.microsoft.com/office/powerpoint/2010/main" val="389349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143F6BEA-FC23-88CB-A136-590E6CB2FD2B}"/>
              </a:ext>
            </a:extLst>
          </p:cNvPr>
          <p:cNvSpPr>
            <a:spLocks noGrp="1"/>
          </p:cNvSpPr>
          <p:nvPr>
            <p:ph type="body" sz="quarter" idx="15"/>
          </p:nvPr>
        </p:nvSpPr>
        <p:spPr>
          <a:xfrm>
            <a:off x="472440" y="457201"/>
            <a:ext cx="11343640" cy="411479"/>
          </a:xfrm>
        </p:spPr>
        <p:txBody>
          <a:bodyPr/>
          <a:lstStyle/>
          <a:p>
            <a:r>
              <a:rPr lang="en-GB" sz="3200" b="1" dirty="0"/>
              <a:t>Will AI replace us?</a:t>
            </a:r>
          </a:p>
          <a:p>
            <a:endParaRPr lang="en-GB" sz="3200" dirty="0"/>
          </a:p>
        </p:txBody>
      </p:sp>
      <p:pic>
        <p:nvPicPr>
          <p:cNvPr id="3" name="Picture 2" descr="A screenshot of a medical device&#10;&#10;Description automatically generated">
            <a:extLst>
              <a:ext uri="{FF2B5EF4-FFF2-40B4-BE49-F238E27FC236}">
                <a16:creationId xmlns:a16="http://schemas.microsoft.com/office/drawing/2014/main" id="{7F3DA089-9F79-F152-F4C3-0717826D3039}"/>
              </a:ext>
            </a:extLst>
          </p:cNvPr>
          <p:cNvPicPr>
            <a:picLocks noChangeAspect="1"/>
          </p:cNvPicPr>
          <p:nvPr/>
        </p:nvPicPr>
        <p:blipFill rotWithShape="1">
          <a:blip r:embed="rId2">
            <a:extLst>
              <a:ext uri="{28A0092B-C50C-407E-A947-70E740481C1C}">
                <a14:useLocalDpi xmlns:a14="http://schemas.microsoft.com/office/drawing/2010/main" val="0"/>
              </a:ext>
            </a:extLst>
          </a:blip>
          <a:srcRect b="12549"/>
          <a:stretch/>
        </p:blipFill>
        <p:spPr>
          <a:xfrm>
            <a:off x="830570" y="1576552"/>
            <a:ext cx="5350264" cy="4529958"/>
          </a:xfrm>
          <a:prstGeom prst="rect">
            <a:avLst/>
          </a:prstGeom>
        </p:spPr>
      </p:pic>
      <p:pic>
        <p:nvPicPr>
          <p:cNvPr id="12" name="Picture 11" descr="A screenshot of a medical research report&#10;&#10;Description automatically generated">
            <a:extLst>
              <a:ext uri="{FF2B5EF4-FFF2-40B4-BE49-F238E27FC236}">
                <a16:creationId xmlns:a16="http://schemas.microsoft.com/office/drawing/2014/main" id="{583E08C1-95C5-D7B8-F600-FFE22A2FB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621" y="2060575"/>
            <a:ext cx="5315566" cy="3865866"/>
          </a:xfrm>
          <a:prstGeom prst="rect">
            <a:avLst/>
          </a:prstGeom>
        </p:spPr>
      </p:pic>
    </p:spTree>
    <p:extLst>
      <p:ext uri="{BB962C8B-B14F-4D97-AF65-F5344CB8AC3E}">
        <p14:creationId xmlns:p14="http://schemas.microsoft.com/office/powerpoint/2010/main" val="4177821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D8E7A1-AA08-E875-4F16-5894BD34C0C3}"/>
              </a:ext>
            </a:extLst>
          </p:cNvPr>
          <p:cNvSpPr>
            <a:spLocks noGrp="1"/>
          </p:cNvSpPr>
          <p:nvPr>
            <p:ph type="body" sz="quarter" idx="11"/>
          </p:nvPr>
        </p:nvSpPr>
        <p:spPr>
          <a:solidFill>
            <a:srgbClr val="F3AB00"/>
          </a:solidFill>
        </p:spPr>
        <p:txBody>
          <a:bodyPr anchor="ctr"/>
          <a:lstStyle/>
          <a:p>
            <a:r>
              <a:rPr lang="en-US" sz="1400" b="1" noProof="0" dirty="0" err="1">
                <a:solidFill>
                  <a:schemeClr val="bg1"/>
                </a:solidFill>
                <a:sym typeface="Zilla Slab Light"/>
              </a:rPr>
              <a:t>Introductio</a:t>
            </a:r>
            <a:r>
              <a:rPr lang="en-US" sz="1400" b="1" dirty="0">
                <a:solidFill>
                  <a:schemeClr val="bg1"/>
                </a:solidFill>
                <a:sym typeface="Zilla Slab Light"/>
              </a:rPr>
              <a:t>n to Machine Learning in Healthcare</a:t>
            </a:r>
            <a:endParaRPr lang="en-US" sz="1400" b="1" noProof="0" dirty="0">
              <a:solidFill>
                <a:schemeClr val="bg1"/>
              </a:solidFill>
              <a:sym typeface="Zilla Slab Light"/>
            </a:endParaRPr>
          </a:p>
        </p:txBody>
      </p:sp>
      <p:sp>
        <p:nvSpPr>
          <p:cNvPr id="4" name="Text Placeholder 3">
            <a:extLst>
              <a:ext uri="{FF2B5EF4-FFF2-40B4-BE49-F238E27FC236}">
                <a16:creationId xmlns:a16="http://schemas.microsoft.com/office/drawing/2014/main" id="{1312F797-FC13-12DF-08C0-44EE9AAE3283}"/>
              </a:ext>
            </a:extLst>
          </p:cNvPr>
          <p:cNvSpPr>
            <a:spLocks noGrp="1"/>
          </p:cNvSpPr>
          <p:nvPr>
            <p:ph type="body" sz="quarter" idx="12"/>
          </p:nvPr>
        </p:nvSpPr>
        <p:spPr>
          <a:xfrm>
            <a:off x="679450" y="3046413"/>
            <a:ext cx="3949699" cy="1585912"/>
          </a:xfrm>
        </p:spPr>
        <p:txBody>
          <a:bodyPr>
            <a:normAutofit/>
          </a:bodyPr>
          <a:lstStyle/>
          <a:p>
            <a:r>
              <a:rPr lang="en-US" dirty="0"/>
              <a:t>A brief introduction to Python</a:t>
            </a:r>
          </a:p>
        </p:txBody>
      </p:sp>
      <p:sp>
        <p:nvSpPr>
          <p:cNvPr id="2" name="Rectangle 1">
            <a:extLst>
              <a:ext uri="{FF2B5EF4-FFF2-40B4-BE49-F238E27FC236}">
                <a16:creationId xmlns:a16="http://schemas.microsoft.com/office/drawing/2014/main" id="{22614328-1822-3BC1-B68D-B5E5303F263F}"/>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5" name="TextBox 4">
            <a:extLst>
              <a:ext uri="{FF2B5EF4-FFF2-40B4-BE49-F238E27FC236}">
                <a16:creationId xmlns:a16="http://schemas.microsoft.com/office/drawing/2014/main" id="{1E91A2EA-D16F-1405-DA1E-F66BCDF72092}"/>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7" name="TextBox 6">
            <a:extLst>
              <a:ext uri="{FF2B5EF4-FFF2-40B4-BE49-F238E27FC236}">
                <a16:creationId xmlns:a16="http://schemas.microsoft.com/office/drawing/2014/main" id="{0C9EA413-4E75-4955-1547-F20D26ED206D}"/>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8" name="Rectangle 7">
            <a:extLst>
              <a:ext uri="{FF2B5EF4-FFF2-40B4-BE49-F238E27FC236}">
                <a16:creationId xmlns:a16="http://schemas.microsoft.com/office/drawing/2014/main" id="{B18BE1A1-6592-FA70-74D6-FF9CD22B175A}"/>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9" name="Rectangle 8">
            <a:extLst>
              <a:ext uri="{FF2B5EF4-FFF2-40B4-BE49-F238E27FC236}">
                <a16:creationId xmlns:a16="http://schemas.microsoft.com/office/drawing/2014/main" id="{3391B76C-DBC7-84E8-D3FA-3A774C2B11F0}"/>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0" name="Rectangle 9">
            <a:extLst>
              <a:ext uri="{FF2B5EF4-FFF2-40B4-BE49-F238E27FC236}">
                <a16:creationId xmlns:a16="http://schemas.microsoft.com/office/drawing/2014/main" id="{34D888A2-4E00-B527-7907-FFD6863C9985}"/>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1" name="TextBox 10">
            <a:extLst>
              <a:ext uri="{FF2B5EF4-FFF2-40B4-BE49-F238E27FC236}">
                <a16:creationId xmlns:a16="http://schemas.microsoft.com/office/drawing/2014/main" id="{D1736D38-E146-FA66-A3E6-DC83F00C1D17}"/>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2" name="Rectangle 11">
            <a:extLst>
              <a:ext uri="{FF2B5EF4-FFF2-40B4-BE49-F238E27FC236}">
                <a16:creationId xmlns:a16="http://schemas.microsoft.com/office/drawing/2014/main" id="{5D530833-9862-1408-6693-13A0C11D1B3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CD193FD1-10A3-2698-464B-D4BD0BBDD647}"/>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671E8C75-C760-9AE7-B7C8-FF9775628E1B}"/>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5" name="TextBox 14">
            <a:extLst>
              <a:ext uri="{FF2B5EF4-FFF2-40B4-BE49-F238E27FC236}">
                <a16:creationId xmlns:a16="http://schemas.microsoft.com/office/drawing/2014/main" id="{B47625EA-42A2-6B6C-2B45-C1A77EFBEEFE}"/>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pic>
        <p:nvPicPr>
          <p:cNvPr id="19" name="Picture Placeholder 18" descr="A robot standing in front of a blackboard with math formulas&#10;&#10;Description automatically generated">
            <a:extLst>
              <a:ext uri="{FF2B5EF4-FFF2-40B4-BE49-F238E27FC236}">
                <a16:creationId xmlns:a16="http://schemas.microsoft.com/office/drawing/2014/main" id="{1284CE8B-7B02-B335-10A3-2BC66132E0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908" r="5908"/>
          <a:stretch>
            <a:fillRect/>
          </a:stretch>
        </p:blipFill>
        <p:spPr/>
      </p:pic>
    </p:spTree>
    <p:extLst>
      <p:ext uri="{BB962C8B-B14F-4D97-AF65-F5344CB8AC3E}">
        <p14:creationId xmlns:p14="http://schemas.microsoft.com/office/powerpoint/2010/main" val="1526125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Why Python?</a:t>
            </a:r>
          </a:p>
        </p:txBody>
      </p:sp>
      <p:sp>
        <p:nvSpPr>
          <p:cNvPr id="7" name="Text Placeholder 6">
            <a:extLst>
              <a:ext uri="{FF2B5EF4-FFF2-40B4-BE49-F238E27FC236}">
                <a16:creationId xmlns:a16="http://schemas.microsoft.com/office/drawing/2014/main" id="{C9FE1257-443D-157E-9359-401C962FBBAC}"/>
              </a:ext>
            </a:extLst>
          </p:cNvPr>
          <p:cNvSpPr>
            <a:spLocks noGrp="1"/>
          </p:cNvSpPr>
          <p:nvPr>
            <p:ph type="body" sz="quarter" idx="16"/>
          </p:nvPr>
        </p:nvSpPr>
        <p:spPr>
          <a:xfrm>
            <a:off x="613186" y="1570615"/>
            <a:ext cx="10919011" cy="4066391"/>
          </a:xfrm>
        </p:spPr>
        <p:txBody>
          <a:bodyPr/>
          <a:lstStyle/>
          <a:p>
            <a:r>
              <a:rPr lang="en-GB" sz="1800" b="1" dirty="0"/>
              <a:t>Ease of learning</a:t>
            </a:r>
            <a:r>
              <a:rPr lang="en-GB" sz="1800" dirty="0"/>
              <a:t>: Python is known for its simplicity and readability, making it easier for beginners to grasp fundamental programming concepts</a:t>
            </a:r>
          </a:p>
          <a:p>
            <a:r>
              <a:rPr lang="en-GB" sz="1800" b="1" dirty="0"/>
              <a:t>Versatility</a:t>
            </a:r>
            <a:r>
              <a:rPr lang="en-GB" sz="1800" dirty="0"/>
              <a:t>: Libraries like NumPy, Pandas, and Scikit-learn provide powerful tools for data manipulation, analysis, and modelling</a:t>
            </a:r>
          </a:p>
          <a:p>
            <a:r>
              <a:rPr lang="en-GB" sz="1800" b="1" dirty="0"/>
              <a:t>Integration with ML Libraries</a:t>
            </a:r>
            <a:r>
              <a:rPr lang="en-GB" sz="1800" dirty="0"/>
              <a:t>: Python seamlessly integrates with many machine learning libraries and frameworks</a:t>
            </a:r>
          </a:p>
          <a:p>
            <a:r>
              <a:rPr lang="en-GB" sz="1800" b="1" dirty="0"/>
              <a:t>Widespread Adoption</a:t>
            </a:r>
            <a:r>
              <a:rPr lang="en-GB" sz="1800" dirty="0"/>
              <a:t>: Python has gained immense popularity in the field of data science and machine learning, and many industry-standard tools and frameworks, including TensorFlow and </a:t>
            </a:r>
            <a:r>
              <a:rPr lang="en-GB" sz="1800" dirty="0" err="1"/>
              <a:t>PyTorch</a:t>
            </a:r>
            <a:r>
              <a:rPr lang="en-GB" sz="1800" dirty="0"/>
              <a:t> for deep learning, are primarily developed in Python</a:t>
            </a:r>
          </a:p>
          <a:p>
            <a:r>
              <a:rPr lang="en-GB" sz="1800" b="1" dirty="0"/>
              <a:t>Community Support</a:t>
            </a:r>
            <a:r>
              <a:rPr lang="en-GB" sz="1800" dirty="0"/>
              <a:t>: Python has a large and active community of developers and data scientists, with abundant online resources</a:t>
            </a:r>
          </a:p>
          <a:p>
            <a:r>
              <a:rPr lang="en-GB" sz="1800" b="1" dirty="0"/>
              <a:t>Career Relevance</a:t>
            </a:r>
            <a:r>
              <a:rPr lang="en-GB" sz="1800" dirty="0"/>
              <a:t>: Proficiency in Python is highly valued in the job market…</a:t>
            </a:r>
          </a:p>
        </p:txBody>
      </p:sp>
    </p:spTree>
    <p:extLst>
      <p:ext uri="{BB962C8B-B14F-4D97-AF65-F5344CB8AC3E}">
        <p14:creationId xmlns:p14="http://schemas.microsoft.com/office/powerpoint/2010/main" val="3208123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D8E7A1-AA08-E875-4F16-5894BD34C0C3}"/>
              </a:ext>
            </a:extLst>
          </p:cNvPr>
          <p:cNvSpPr>
            <a:spLocks noGrp="1"/>
          </p:cNvSpPr>
          <p:nvPr>
            <p:ph type="body" sz="quarter" idx="11"/>
          </p:nvPr>
        </p:nvSpPr>
        <p:spPr>
          <a:solidFill>
            <a:srgbClr val="F3AB00"/>
          </a:solidFill>
        </p:spPr>
        <p:txBody>
          <a:bodyPr anchor="ctr"/>
          <a:lstStyle/>
          <a:p>
            <a:r>
              <a:rPr lang="en-US" sz="1400" b="1" noProof="0" dirty="0" err="1">
                <a:solidFill>
                  <a:schemeClr val="bg1"/>
                </a:solidFill>
                <a:sym typeface="Zilla Slab Light"/>
              </a:rPr>
              <a:t>Introductio</a:t>
            </a:r>
            <a:r>
              <a:rPr lang="en-US" sz="1400" b="1" dirty="0">
                <a:solidFill>
                  <a:schemeClr val="bg1"/>
                </a:solidFill>
                <a:sym typeface="Zilla Slab Light"/>
              </a:rPr>
              <a:t>n to Machine Learning in Healthcare</a:t>
            </a:r>
            <a:endParaRPr lang="en-US" sz="1400" b="1" noProof="0" dirty="0">
              <a:solidFill>
                <a:schemeClr val="bg1"/>
              </a:solidFill>
              <a:sym typeface="Zilla Slab Light"/>
            </a:endParaRPr>
          </a:p>
        </p:txBody>
      </p:sp>
      <p:sp>
        <p:nvSpPr>
          <p:cNvPr id="4" name="Text Placeholder 3">
            <a:extLst>
              <a:ext uri="{FF2B5EF4-FFF2-40B4-BE49-F238E27FC236}">
                <a16:creationId xmlns:a16="http://schemas.microsoft.com/office/drawing/2014/main" id="{1312F797-FC13-12DF-08C0-44EE9AAE3283}"/>
              </a:ext>
            </a:extLst>
          </p:cNvPr>
          <p:cNvSpPr>
            <a:spLocks noGrp="1"/>
          </p:cNvSpPr>
          <p:nvPr>
            <p:ph type="body" sz="quarter" idx="12"/>
          </p:nvPr>
        </p:nvSpPr>
        <p:spPr>
          <a:xfrm>
            <a:off x="679450" y="3046412"/>
            <a:ext cx="3949699" cy="1882775"/>
          </a:xfrm>
        </p:spPr>
        <p:txBody>
          <a:bodyPr>
            <a:normAutofit lnSpcReduction="10000"/>
          </a:bodyPr>
          <a:lstStyle/>
          <a:p>
            <a:r>
              <a:rPr lang="en-US" i="1" dirty="0"/>
              <a:t>Tomorrow:</a:t>
            </a:r>
          </a:p>
          <a:p>
            <a:r>
              <a:rPr lang="en-US" dirty="0"/>
              <a:t>A brief introduction to  Linear Algebra and Calculus</a:t>
            </a:r>
          </a:p>
        </p:txBody>
      </p:sp>
      <p:sp>
        <p:nvSpPr>
          <p:cNvPr id="2" name="Rectangle 1">
            <a:extLst>
              <a:ext uri="{FF2B5EF4-FFF2-40B4-BE49-F238E27FC236}">
                <a16:creationId xmlns:a16="http://schemas.microsoft.com/office/drawing/2014/main" id="{22614328-1822-3BC1-B68D-B5E5303F263F}"/>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5" name="TextBox 4">
            <a:extLst>
              <a:ext uri="{FF2B5EF4-FFF2-40B4-BE49-F238E27FC236}">
                <a16:creationId xmlns:a16="http://schemas.microsoft.com/office/drawing/2014/main" id="{1E91A2EA-D16F-1405-DA1E-F66BCDF72092}"/>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7" name="TextBox 6">
            <a:extLst>
              <a:ext uri="{FF2B5EF4-FFF2-40B4-BE49-F238E27FC236}">
                <a16:creationId xmlns:a16="http://schemas.microsoft.com/office/drawing/2014/main" id="{0C9EA413-4E75-4955-1547-F20D26ED206D}"/>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8" name="Rectangle 7">
            <a:extLst>
              <a:ext uri="{FF2B5EF4-FFF2-40B4-BE49-F238E27FC236}">
                <a16:creationId xmlns:a16="http://schemas.microsoft.com/office/drawing/2014/main" id="{B18BE1A1-6592-FA70-74D6-FF9CD22B175A}"/>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9" name="Rectangle 8">
            <a:extLst>
              <a:ext uri="{FF2B5EF4-FFF2-40B4-BE49-F238E27FC236}">
                <a16:creationId xmlns:a16="http://schemas.microsoft.com/office/drawing/2014/main" id="{3391B76C-DBC7-84E8-D3FA-3A774C2B11F0}"/>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0" name="Rectangle 9">
            <a:extLst>
              <a:ext uri="{FF2B5EF4-FFF2-40B4-BE49-F238E27FC236}">
                <a16:creationId xmlns:a16="http://schemas.microsoft.com/office/drawing/2014/main" id="{34D888A2-4E00-B527-7907-FFD6863C9985}"/>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1" name="TextBox 10">
            <a:extLst>
              <a:ext uri="{FF2B5EF4-FFF2-40B4-BE49-F238E27FC236}">
                <a16:creationId xmlns:a16="http://schemas.microsoft.com/office/drawing/2014/main" id="{D1736D38-E146-FA66-A3E6-DC83F00C1D17}"/>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sp>
        <p:nvSpPr>
          <p:cNvPr id="12" name="Rectangle 11">
            <a:extLst>
              <a:ext uri="{FF2B5EF4-FFF2-40B4-BE49-F238E27FC236}">
                <a16:creationId xmlns:a16="http://schemas.microsoft.com/office/drawing/2014/main" id="{5D530833-9862-1408-6693-13A0C11D1B34}"/>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CD193FD1-10A3-2698-464B-D4BD0BBDD647}"/>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671E8C75-C760-9AE7-B7C8-FF9775628E1B}"/>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a:solidFill>
                <a:srgbClr val="404040"/>
              </a:solidFill>
              <a:latin typeface="Trebuchet MS" panose="020B0603020202020204" pitchFamily="34" charset="0"/>
            </a:endParaRPr>
          </a:p>
        </p:txBody>
      </p:sp>
      <p:sp>
        <p:nvSpPr>
          <p:cNvPr id="15" name="TextBox 14">
            <a:extLst>
              <a:ext uri="{FF2B5EF4-FFF2-40B4-BE49-F238E27FC236}">
                <a16:creationId xmlns:a16="http://schemas.microsoft.com/office/drawing/2014/main" id="{B47625EA-42A2-6B6C-2B45-C1A77EFBEEFE}"/>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a:solidFill>
                <a:srgbClr val="404040"/>
              </a:solidFill>
              <a:latin typeface="Trebuchet MS" panose="020B0603020202020204" pitchFamily="34" charset="0"/>
            </a:endParaRPr>
          </a:p>
        </p:txBody>
      </p:sp>
      <p:pic>
        <p:nvPicPr>
          <p:cNvPr id="19" name="Picture Placeholder 18" descr="A robot standing in front of a blackboard with math formulas&#10;&#10;Description automatically generated">
            <a:extLst>
              <a:ext uri="{FF2B5EF4-FFF2-40B4-BE49-F238E27FC236}">
                <a16:creationId xmlns:a16="http://schemas.microsoft.com/office/drawing/2014/main" id="{1284CE8B-7B02-B335-10A3-2BC66132E0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908" r="5908"/>
          <a:stretch>
            <a:fillRect/>
          </a:stretch>
        </p:blipFill>
        <p:spPr/>
      </p:pic>
    </p:spTree>
    <p:extLst>
      <p:ext uri="{BB962C8B-B14F-4D97-AF65-F5344CB8AC3E}">
        <p14:creationId xmlns:p14="http://schemas.microsoft.com/office/powerpoint/2010/main" val="3709837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Team of instructors</a:t>
            </a:r>
          </a:p>
        </p:txBody>
      </p:sp>
      <p:sp>
        <p:nvSpPr>
          <p:cNvPr id="7" name="Text Placeholder 6">
            <a:extLst>
              <a:ext uri="{FF2B5EF4-FFF2-40B4-BE49-F238E27FC236}">
                <a16:creationId xmlns:a16="http://schemas.microsoft.com/office/drawing/2014/main" id="{C9FE1257-443D-157E-9359-401C962FBBAC}"/>
              </a:ext>
            </a:extLst>
          </p:cNvPr>
          <p:cNvSpPr>
            <a:spLocks noGrp="1"/>
          </p:cNvSpPr>
          <p:nvPr>
            <p:ph type="body" sz="quarter" idx="16"/>
          </p:nvPr>
        </p:nvSpPr>
        <p:spPr>
          <a:xfrm>
            <a:off x="573740" y="3847120"/>
            <a:ext cx="1423910" cy="2186021"/>
          </a:xfrm>
        </p:spPr>
        <p:txBody>
          <a:bodyPr/>
          <a:lstStyle/>
          <a:p>
            <a:pPr marL="0" indent="0">
              <a:buNone/>
            </a:pPr>
            <a:r>
              <a:rPr lang="en-US" sz="1100" b="1" dirty="0">
                <a:solidFill>
                  <a:srgbClr val="008F9D"/>
                </a:solidFill>
              </a:rPr>
              <a:t>Francisca Leite</a:t>
            </a:r>
          </a:p>
          <a:p>
            <a:pPr marL="0" indent="0">
              <a:buNone/>
            </a:pPr>
            <a:r>
              <a:rPr lang="en-US" sz="1100" dirty="0"/>
              <a:t>PhD in Medical Engineering and Medical Physics</a:t>
            </a:r>
          </a:p>
          <a:p>
            <a:pPr marL="0" indent="0">
              <a:buNone/>
            </a:pPr>
            <a:r>
              <a:rPr lang="en-US" sz="1100" dirty="0"/>
              <a:t>Proud of going back to school at 40+</a:t>
            </a:r>
          </a:p>
          <a:p>
            <a:pPr marL="0" indent="0">
              <a:buNone/>
            </a:pPr>
            <a:r>
              <a:rPr lang="en-US" sz="1100" dirty="0"/>
              <a:t>Wants to be able to do a stable handstand and some other weird yoga postures</a:t>
            </a:r>
          </a:p>
          <a:p>
            <a:pPr marL="0" indent="0">
              <a:buNone/>
            </a:pPr>
            <a:endParaRPr lang="en-US" sz="1100" dirty="0"/>
          </a:p>
          <a:p>
            <a:pPr marL="0" indent="0">
              <a:buNone/>
            </a:pPr>
            <a:endParaRPr lang="en-US" sz="1100" dirty="0"/>
          </a:p>
          <a:p>
            <a:pPr marL="0" indent="0">
              <a:buNone/>
            </a:pPr>
            <a:endParaRPr lang="en-US" sz="1100" dirty="0"/>
          </a:p>
        </p:txBody>
      </p:sp>
      <p:sp>
        <p:nvSpPr>
          <p:cNvPr id="4" name="Rectangle 3">
            <a:extLst>
              <a:ext uri="{FF2B5EF4-FFF2-40B4-BE49-F238E27FC236}">
                <a16:creationId xmlns:a16="http://schemas.microsoft.com/office/drawing/2014/main" id="{A2369BB4-BC67-A7F6-4905-22778FA09439}"/>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5" name="TextBox 4">
            <a:extLst>
              <a:ext uri="{FF2B5EF4-FFF2-40B4-BE49-F238E27FC236}">
                <a16:creationId xmlns:a16="http://schemas.microsoft.com/office/drawing/2014/main" id="{2D0DC39B-1C42-4705-1FFA-AF8BF29867DD}"/>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dirty="0">
              <a:solidFill>
                <a:srgbClr val="404040"/>
              </a:solidFill>
              <a:latin typeface="Trebuchet MS" panose="020B0603020202020204" pitchFamily="34" charset="0"/>
            </a:endParaRPr>
          </a:p>
        </p:txBody>
      </p:sp>
      <p:sp>
        <p:nvSpPr>
          <p:cNvPr id="6" name="TextBox 5">
            <a:extLst>
              <a:ext uri="{FF2B5EF4-FFF2-40B4-BE49-F238E27FC236}">
                <a16:creationId xmlns:a16="http://schemas.microsoft.com/office/drawing/2014/main" id="{B1EB6DF8-A934-A983-34A4-B8C03FCF32B0}"/>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dirty="0">
              <a:solidFill>
                <a:srgbClr val="404040"/>
              </a:solidFill>
              <a:latin typeface="Trebuchet MS" panose="020B0603020202020204" pitchFamily="34" charset="0"/>
            </a:endParaRPr>
          </a:p>
        </p:txBody>
      </p:sp>
      <p:sp>
        <p:nvSpPr>
          <p:cNvPr id="8" name="Rectangle 7">
            <a:extLst>
              <a:ext uri="{FF2B5EF4-FFF2-40B4-BE49-F238E27FC236}">
                <a16:creationId xmlns:a16="http://schemas.microsoft.com/office/drawing/2014/main" id="{565065B7-CFF6-D203-2859-EEB0A88243D6}"/>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9" name="Rectangle 8">
            <a:extLst>
              <a:ext uri="{FF2B5EF4-FFF2-40B4-BE49-F238E27FC236}">
                <a16:creationId xmlns:a16="http://schemas.microsoft.com/office/drawing/2014/main" id="{59762D37-BB0F-2548-E32C-7DA01D324CE4}"/>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0" name="Rectangle 9">
            <a:extLst>
              <a:ext uri="{FF2B5EF4-FFF2-40B4-BE49-F238E27FC236}">
                <a16:creationId xmlns:a16="http://schemas.microsoft.com/office/drawing/2014/main" id="{4D0FF8DC-63B2-8C04-345C-7AF073CA427D}"/>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1" name="TextBox 10">
            <a:extLst>
              <a:ext uri="{FF2B5EF4-FFF2-40B4-BE49-F238E27FC236}">
                <a16:creationId xmlns:a16="http://schemas.microsoft.com/office/drawing/2014/main" id="{C992FFAF-B814-BF62-5185-3C77BEF124E7}"/>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dirty="0">
              <a:solidFill>
                <a:srgbClr val="404040"/>
              </a:solidFill>
              <a:latin typeface="Trebuchet MS" panose="020B0603020202020204" pitchFamily="34" charset="0"/>
            </a:endParaRPr>
          </a:p>
        </p:txBody>
      </p:sp>
      <p:sp>
        <p:nvSpPr>
          <p:cNvPr id="12" name="Rectangle 11">
            <a:extLst>
              <a:ext uri="{FF2B5EF4-FFF2-40B4-BE49-F238E27FC236}">
                <a16:creationId xmlns:a16="http://schemas.microsoft.com/office/drawing/2014/main" id="{1C2584C1-B6E9-5E5E-F93B-0B396A1F381E}"/>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CA65809E-BC02-A2AB-04D5-085C0CF9C531}"/>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4" name="TextBox 13">
            <a:extLst>
              <a:ext uri="{FF2B5EF4-FFF2-40B4-BE49-F238E27FC236}">
                <a16:creationId xmlns:a16="http://schemas.microsoft.com/office/drawing/2014/main" id="{40A2268D-BA68-006A-B1C9-895A9D5E10F4}"/>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dirty="0">
              <a:solidFill>
                <a:srgbClr val="404040"/>
              </a:solidFill>
              <a:latin typeface="Trebuchet MS" panose="020B0603020202020204" pitchFamily="34" charset="0"/>
            </a:endParaRPr>
          </a:p>
        </p:txBody>
      </p:sp>
      <p:sp>
        <p:nvSpPr>
          <p:cNvPr id="15" name="TextBox 14">
            <a:extLst>
              <a:ext uri="{FF2B5EF4-FFF2-40B4-BE49-F238E27FC236}">
                <a16:creationId xmlns:a16="http://schemas.microsoft.com/office/drawing/2014/main" id="{EF6B7217-5A00-5CC6-5BB1-C8E89C575731}"/>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dirty="0">
              <a:solidFill>
                <a:srgbClr val="404040"/>
              </a:solidFill>
              <a:latin typeface="Trebuchet MS" panose="020B0603020202020204" pitchFamily="34" charset="0"/>
            </a:endParaRPr>
          </a:p>
        </p:txBody>
      </p:sp>
      <p:sp>
        <p:nvSpPr>
          <p:cNvPr id="19" name="Text Placeholder 6">
            <a:extLst>
              <a:ext uri="{FF2B5EF4-FFF2-40B4-BE49-F238E27FC236}">
                <a16:creationId xmlns:a16="http://schemas.microsoft.com/office/drawing/2014/main" id="{F94A9F26-257E-8763-0C6E-38431641ED5E}"/>
              </a:ext>
            </a:extLst>
          </p:cNvPr>
          <p:cNvSpPr txBox="1">
            <a:spLocks/>
          </p:cNvSpPr>
          <p:nvPr/>
        </p:nvSpPr>
        <p:spPr>
          <a:xfrm>
            <a:off x="2177175" y="3847120"/>
            <a:ext cx="1423910" cy="21860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FB300"/>
              </a:buClr>
              <a:buFont typeface="Arial" panose="020B0604020202020204" pitchFamily="34" charset="0"/>
              <a:buChar char="•"/>
              <a:defRPr sz="1400" kern="1200">
                <a:solidFill>
                  <a:srgbClr val="004550"/>
                </a:solidFill>
                <a:latin typeface="+mn-lt"/>
                <a:ea typeface="+mn-ea"/>
                <a:cs typeface="+mn-cs"/>
              </a:defRPr>
            </a:lvl1pPr>
            <a:lvl2pPr marL="6858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2pPr>
            <a:lvl3pPr marL="11430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3pPr>
            <a:lvl4pPr marL="16002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4pPr>
            <a:lvl5pPr marL="20574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rgbClr val="008F9D"/>
                </a:solidFill>
              </a:rPr>
              <a:t>Nuno André Silva</a:t>
            </a:r>
          </a:p>
          <a:p>
            <a:pPr marL="0" indent="0">
              <a:buFont typeface="Arial" panose="020B0604020202020204" pitchFamily="34" charset="0"/>
              <a:buNone/>
            </a:pPr>
            <a:r>
              <a:rPr lang="en-US" sz="1100" dirty="0"/>
              <a:t>PhD in Biomedical Engineering</a:t>
            </a:r>
          </a:p>
          <a:p>
            <a:pPr marL="0" indent="0">
              <a:buFont typeface="Arial" panose="020B0604020202020204" pitchFamily="34" charset="0"/>
              <a:buNone/>
            </a:pPr>
            <a:r>
              <a:rPr lang="en-US" sz="1100" dirty="0"/>
              <a:t>Proud of his </a:t>
            </a:r>
            <a:r>
              <a:rPr lang="en-US" sz="1100" dirty="0" err="1"/>
              <a:t>Mafra</a:t>
            </a:r>
            <a:r>
              <a:rPr lang="en-US" sz="1100" dirty="0"/>
              <a:t> roots</a:t>
            </a:r>
          </a:p>
          <a:p>
            <a:pPr marL="0" indent="0">
              <a:buFont typeface="Arial" panose="020B0604020202020204" pitchFamily="34" charset="0"/>
              <a:buNone/>
            </a:pPr>
            <a:r>
              <a:rPr lang="en-US" sz="1100" dirty="0"/>
              <a:t>Wants to learn something new each day</a:t>
            </a:r>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p:txBody>
      </p:sp>
      <p:sp>
        <p:nvSpPr>
          <p:cNvPr id="20" name="Text Placeholder 6">
            <a:extLst>
              <a:ext uri="{FF2B5EF4-FFF2-40B4-BE49-F238E27FC236}">
                <a16:creationId xmlns:a16="http://schemas.microsoft.com/office/drawing/2014/main" id="{98D3A563-0F23-2A90-B6C1-6C772B5BED8F}"/>
              </a:ext>
            </a:extLst>
          </p:cNvPr>
          <p:cNvSpPr txBox="1">
            <a:spLocks/>
          </p:cNvSpPr>
          <p:nvPr/>
        </p:nvSpPr>
        <p:spPr>
          <a:xfrm>
            <a:off x="3780610" y="3847120"/>
            <a:ext cx="1423910" cy="21860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FB300"/>
              </a:buClr>
              <a:buFont typeface="Arial" panose="020B0604020202020204" pitchFamily="34" charset="0"/>
              <a:buChar char="•"/>
              <a:defRPr sz="1400" kern="1200">
                <a:solidFill>
                  <a:srgbClr val="004550"/>
                </a:solidFill>
                <a:latin typeface="+mn-lt"/>
                <a:ea typeface="+mn-ea"/>
                <a:cs typeface="+mn-cs"/>
              </a:defRPr>
            </a:lvl1pPr>
            <a:lvl2pPr marL="6858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2pPr>
            <a:lvl3pPr marL="11430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3pPr>
            <a:lvl4pPr marL="16002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4pPr>
            <a:lvl5pPr marL="20574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rgbClr val="008F9D"/>
                </a:solidFill>
              </a:rPr>
              <a:t>José Maria Moreira</a:t>
            </a:r>
          </a:p>
          <a:p>
            <a:pPr marL="0" indent="0">
              <a:buFont typeface="Arial" panose="020B0604020202020204" pitchFamily="34" charset="0"/>
              <a:buNone/>
            </a:pPr>
            <a:r>
              <a:rPr lang="en-US" sz="1100" dirty="0"/>
              <a:t>PhD in Biomedical Engineering</a:t>
            </a:r>
          </a:p>
          <a:p>
            <a:pPr marL="0" indent="0">
              <a:buNone/>
            </a:pPr>
            <a:r>
              <a:rPr lang="en-US" sz="1100" dirty="0"/>
              <a:t>Proud of his team </a:t>
            </a:r>
            <a:r>
              <a:rPr lang="en-US" sz="1100" dirty="0">
                <a:sym typeface="Wingdings" pitchFamily="2" charset="2"/>
              </a:rPr>
              <a:t></a:t>
            </a:r>
            <a:endParaRPr lang="en-US" sz="1100" dirty="0"/>
          </a:p>
          <a:p>
            <a:pPr marL="0" indent="0">
              <a:buNone/>
            </a:pPr>
            <a:r>
              <a:rPr lang="en-US" sz="1100" dirty="0"/>
              <a:t>Wants to travel to Japan</a:t>
            </a:r>
          </a:p>
          <a:p>
            <a:pPr marL="0" indent="0">
              <a:buNone/>
            </a:pPr>
            <a:endParaRPr lang="en-US" sz="1100" dirty="0"/>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p:txBody>
      </p:sp>
      <p:sp>
        <p:nvSpPr>
          <p:cNvPr id="21" name="Text Placeholder 6">
            <a:extLst>
              <a:ext uri="{FF2B5EF4-FFF2-40B4-BE49-F238E27FC236}">
                <a16:creationId xmlns:a16="http://schemas.microsoft.com/office/drawing/2014/main" id="{169342DC-E5A8-FF40-E12E-4FE1847518EC}"/>
              </a:ext>
            </a:extLst>
          </p:cNvPr>
          <p:cNvSpPr txBox="1">
            <a:spLocks/>
          </p:cNvSpPr>
          <p:nvPr/>
        </p:nvSpPr>
        <p:spPr>
          <a:xfrm>
            <a:off x="5384045" y="3847120"/>
            <a:ext cx="1423910" cy="21860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FB300"/>
              </a:buClr>
              <a:buFont typeface="Arial" panose="020B0604020202020204" pitchFamily="34" charset="0"/>
              <a:buChar char="•"/>
              <a:defRPr sz="1400" kern="1200">
                <a:solidFill>
                  <a:srgbClr val="004550"/>
                </a:solidFill>
                <a:latin typeface="+mn-lt"/>
                <a:ea typeface="+mn-ea"/>
                <a:cs typeface="+mn-cs"/>
              </a:defRPr>
            </a:lvl1pPr>
            <a:lvl2pPr marL="6858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2pPr>
            <a:lvl3pPr marL="11430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3pPr>
            <a:lvl4pPr marL="16002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4pPr>
            <a:lvl5pPr marL="20574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rgbClr val="008F9D"/>
                </a:solidFill>
              </a:rPr>
              <a:t>Bernardo Neves</a:t>
            </a:r>
          </a:p>
          <a:p>
            <a:pPr marL="0" indent="0">
              <a:buFont typeface="Arial" panose="020B0604020202020204" pitchFamily="34" charset="0"/>
              <a:buNone/>
            </a:pPr>
            <a:r>
              <a:rPr lang="en-US" sz="1100" dirty="0"/>
              <a:t>MD in Internal Medicine</a:t>
            </a:r>
          </a:p>
          <a:p>
            <a:pPr marL="0" indent="0">
              <a:buFont typeface="Arial" panose="020B0604020202020204" pitchFamily="34" charset="0"/>
              <a:buNone/>
            </a:pPr>
            <a:r>
              <a:rPr lang="en-US" sz="1100" dirty="0"/>
              <a:t>PhD Candidate in Data Science</a:t>
            </a:r>
          </a:p>
          <a:p>
            <a:pPr marL="0" indent="0">
              <a:buFont typeface="Arial" panose="020B0604020202020204" pitchFamily="34" charset="0"/>
              <a:buNone/>
            </a:pPr>
            <a:r>
              <a:rPr lang="en-US" sz="1100" dirty="0"/>
              <a:t>Proud of his 3 daughters</a:t>
            </a:r>
          </a:p>
          <a:p>
            <a:pPr marL="0" indent="0">
              <a:buFont typeface="Arial" panose="020B0604020202020204" pitchFamily="34" charset="0"/>
              <a:buNone/>
            </a:pPr>
            <a:r>
              <a:rPr lang="en-US" sz="1100" dirty="0"/>
              <a:t>Wants to play at Carnegie Hall</a:t>
            </a:r>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p:txBody>
      </p:sp>
      <p:sp>
        <p:nvSpPr>
          <p:cNvPr id="22" name="Text Placeholder 6">
            <a:extLst>
              <a:ext uri="{FF2B5EF4-FFF2-40B4-BE49-F238E27FC236}">
                <a16:creationId xmlns:a16="http://schemas.microsoft.com/office/drawing/2014/main" id="{21AB60BF-8F12-8439-1887-5D6B9F3920F3}"/>
              </a:ext>
            </a:extLst>
          </p:cNvPr>
          <p:cNvSpPr txBox="1">
            <a:spLocks/>
          </p:cNvSpPr>
          <p:nvPr/>
        </p:nvSpPr>
        <p:spPr>
          <a:xfrm>
            <a:off x="6987480" y="3847120"/>
            <a:ext cx="1423910" cy="21860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FB300"/>
              </a:buClr>
              <a:buFont typeface="Arial" panose="020B0604020202020204" pitchFamily="34" charset="0"/>
              <a:buChar char="•"/>
              <a:defRPr sz="1400" kern="1200">
                <a:solidFill>
                  <a:srgbClr val="004550"/>
                </a:solidFill>
                <a:latin typeface="+mn-lt"/>
                <a:ea typeface="+mn-ea"/>
                <a:cs typeface="+mn-cs"/>
              </a:defRPr>
            </a:lvl1pPr>
            <a:lvl2pPr marL="6858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2pPr>
            <a:lvl3pPr marL="11430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3pPr>
            <a:lvl4pPr marL="16002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4pPr>
            <a:lvl5pPr marL="20574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err="1">
                <a:solidFill>
                  <a:srgbClr val="008F9D"/>
                </a:solidFill>
              </a:rPr>
              <a:t>Simão</a:t>
            </a:r>
            <a:r>
              <a:rPr lang="en-US" sz="1100" b="1" dirty="0">
                <a:solidFill>
                  <a:srgbClr val="008F9D"/>
                </a:solidFill>
              </a:rPr>
              <a:t> Gonçalves</a:t>
            </a:r>
          </a:p>
          <a:p>
            <a:pPr marL="0" indent="0">
              <a:buFont typeface="Arial" panose="020B0604020202020204" pitchFamily="34" charset="0"/>
              <a:buNone/>
            </a:pPr>
            <a:r>
              <a:rPr lang="en-GB" sz="1100" dirty="0"/>
              <a:t>MSc in Analysis and Engineering of Big Data</a:t>
            </a:r>
            <a:br>
              <a:rPr lang="en-GB" sz="1100" dirty="0"/>
            </a:br>
            <a:br>
              <a:rPr lang="en-GB" sz="1100" dirty="0"/>
            </a:br>
            <a:r>
              <a:rPr lang="en-GB" sz="1100" dirty="0"/>
              <a:t>Proud to consistently practice and improve on the piano</a:t>
            </a:r>
            <a:br>
              <a:rPr lang="en-GB" sz="1100" dirty="0"/>
            </a:br>
            <a:br>
              <a:rPr lang="en-GB" sz="1100" dirty="0"/>
            </a:br>
            <a:r>
              <a:rPr lang="pt-PT" sz="1100" dirty="0" err="1"/>
              <a:t>Wants</a:t>
            </a:r>
            <a:r>
              <a:rPr lang="pt-PT" sz="1100" dirty="0"/>
              <a:t> to </a:t>
            </a:r>
            <a:r>
              <a:rPr lang="pt-PT" sz="1100" dirty="0" err="1"/>
              <a:t>be</a:t>
            </a:r>
            <a:r>
              <a:rPr lang="pt-PT" sz="1100" dirty="0"/>
              <a:t> </a:t>
            </a:r>
            <a:r>
              <a:rPr lang="pt-PT" sz="1100" dirty="0" err="1"/>
              <a:t>able</a:t>
            </a:r>
            <a:r>
              <a:rPr lang="pt-PT" sz="1100" dirty="0"/>
              <a:t> to </a:t>
            </a:r>
            <a:r>
              <a:rPr lang="pt-PT" sz="1100" dirty="0" err="1"/>
              <a:t>buy</a:t>
            </a:r>
            <a:r>
              <a:rPr lang="pt-PT" sz="1100" dirty="0"/>
              <a:t> a </a:t>
            </a:r>
            <a:r>
              <a:rPr lang="pt-PT" sz="1100" dirty="0" err="1"/>
              <a:t>house</a:t>
            </a:r>
            <a:r>
              <a:rPr lang="pt-PT" sz="1100" dirty="0"/>
              <a:t> (in </a:t>
            </a:r>
            <a:r>
              <a:rPr lang="pt-PT" sz="1100" dirty="0" err="1"/>
              <a:t>this</a:t>
            </a:r>
            <a:r>
              <a:rPr lang="pt-PT" sz="1100" dirty="0"/>
              <a:t> </a:t>
            </a:r>
            <a:r>
              <a:rPr lang="pt-PT" sz="1100" dirty="0" err="1"/>
              <a:t>economy</a:t>
            </a:r>
            <a:r>
              <a:rPr lang="pt-PT" sz="1100" dirty="0"/>
              <a:t>...)</a:t>
            </a:r>
            <a:endParaRPr lang="en-US" sz="1100" dirty="0"/>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p:txBody>
      </p:sp>
      <p:sp>
        <p:nvSpPr>
          <p:cNvPr id="23" name="Text Placeholder 6">
            <a:extLst>
              <a:ext uri="{FF2B5EF4-FFF2-40B4-BE49-F238E27FC236}">
                <a16:creationId xmlns:a16="http://schemas.microsoft.com/office/drawing/2014/main" id="{659C8329-5022-9181-313C-F7B894620778}"/>
              </a:ext>
            </a:extLst>
          </p:cNvPr>
          <p:cNvSpPr txBox="1">
            <a:spLocks/>
          </p:cNvSpPr>
          <p:nvPr/>
        </p:nvSpPr>
        <p:spPr>
          <a:xfrm>
            <a:off x="8590915" y="3847120"/>
            <a:ext cx="1423910" cy="21860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FB300"/>
              </a:buClr>
              <a:buFont typeface="Arial" panose="020B0604020202020204" pitchFamily="34" charset="0"/>
              <a:buChar char="•"/>
              <a:defRPr sz="1400" kern="1200">
                <a:solidFill>
                  <a:srgbClr val="004550"/>
                </a:solidFill>
                <a:latin typeface="+mn-lt"/>
                <a:ea typeface="+mn-ea"/>
                <a:cs typeface="+mn-cs"/>
              </a:defRPr>
            </a:lvl1pPr>
            <a:lvl2pPr marL="6858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2pPr>
            <a:lvl3pPr marL="11430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3pPr>
            <a:lvl4pPr marL="16002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4pPr>
            <a:lvl5pPr marL="20574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rgbClr val="008F9D"/>
                </a:solidFill>
              </a:rPr>
              <a:t>Jorge </a:t>
            </a:r>
            <a:r>
              <a:rPr lang="en-US" sz="1100" b="1" dirty="0" err="1">
                <a:solidFill>
                  <a:srgbClr val="008F9D"/>
                </a:solidFill>
              </a:rPr>
              <a:t>Cerejo</a:t>
            </a:r>
            <a:endParaRPr lang="en-US" sz="1100" b="1" dirty="0">
              <a:solidFill>
                <a:srgbClr val="008F9D"/>
              </a:solidFill>
            </a:endParaRPr>
          </a:p>
          <a:p>
            <a:pPr marL="0" indent="0">
              <a:buFont typeface="Arial" panose="020B0604020202020204" pitchFamily="34" charset="0"/>
              <a:buNone/>
            </a:pPr>
            <a:r>
              <a:rPr lang="en-US" sz="1100" dirty="0"/>
              <a:t>MSc in Biomedical Engineering</a:t>
            </a:r>
          </a:p>
          <a:p>
            <a:pPr marL="0" indent="0">
              <a:buFont typeface="Arial" panose="020B0604020202020204" pitchFamily="34" charset="0"/>
              <a:buNone/>
            </a:pPr>
            <a:r>
              <a:rPr lang="en-US" sz="1100" dirty="0"/>
              <a:t>Proud of having completed a marathon (and a proud Sporting fan!)</a:t>
            </a:r>
          </a:p>
          <a:p>
            <a:pPr marL="0" indent="0">
              <a:buFont typeface="Arial" panose="020B0604020202020204" pitchFamily="34" charset="0"/>
              <a:buNone/>
            </a:pPr>
            <a:r>
              <a:rPr lang="en-US" sz="1100" dirty="0"/>
              <a:t>Wants to travel to Southeast Asia</a:t>
            </a:r>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p:txBody>
      </p:sp>
      <p:sp>
        <p:nvSpPr>
          <p:cNvPr id="24" name="Text Placeholder 6">
            <a:extLst>
              <a:ext uri="{FF2B5EF4-FFF2-40B4-BE49-F238E27FC236}">
                <a16:creationId xmlns:a16="http://schemas.microsoft.com/office/drawing/2014/main" id="{A09BAB87-472F-2322-14C1-B00E6456C96D}"/>
              </a:ext>
            </a:extLst>
          </p:cNvPr>
          <p:cNvSpPr txBox="1">
            <a:spLocks/>
          </p:cNvSpPr>
          <p:nvPr/>
        </p:nvSpPr>
        <p:spPr>
          <a:xfrm>
            <a:off x="10194350" y="3847120"/>
            <a:ext cx="1423910" cy="21860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rgbClr val="FFB300"/>
              </a:buClr>
              <a:buFont typeface="Arial" panose="020B0604020202020204" pitchFamily="34" charset="0"/>
              <a:buChar char="•"/>
              <a:defRPr sz="1400" kern="1200">
                <a:solidFill>
                  <a:srgbClr val="004550"/>
                </a:solidFill>
                <a:latin typeface="+mn-lt"/>
                <a:ea typeface="+mn-ea"/>
                <a:cs typeface="+mn-cs"/>
              </a:defRPr>
            </a:lvl1pPr>
            <a:lvl2pPr marL="6858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2pPr>
            <a:lvl3pPr marL="11430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3pPr>
            <a:lvl4pPr marL="16002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4pPr>
            <a:lvl5pPr marL="2057400" indent="-228600" algn="l" defTabSz="914400" rtl="0" eaLnBrk="1" latinLnBrk="0" hangingPunct="1">
              <a:lnSpc>
                <a:spcPct val="100000"/>
              </a:lnSpc>
              <a:spcBef>
                <a:spcPts val="500"/>
              </a:spcBef>
              <a:buClr>
                <a:srgbClr val="FFB300"/>
              </a:buClr>
              <a:buFont typeface="Arial" panose="020B0604020202020204" pitchFamily="34" charset="0"/>
              <a:buChar char="•"/>
              <a:defRPr sz="1400" kern="1200">
                <a:solidFill>
                  <a:srgbClr val="0045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b="1" dirty="0">
                <a:solidFill>
                  <a:srgbClr val="008F9D"/>
                </a:solidFill>
              </a:rPr>
              <a:t>João Pereira</a:t>
            </a:r>
          </a:p>
          <a:p>
            <a:pPr marL="0" indent="0">
              <a:buFont typeface="Arial" panose="020B0604020202020204" pitchFamily="34" charset="0"/>
              <a:buNone/>
            </a:pPr>
            <a:r>
              <a:rPr lang="en-US" sz="1100" dirty="0"/>
              <a:t>PhD in Brain Imaging</a:t>
            </a:r>
          </a:p>
          <a:p>
            <a:pPr marL="0" indent="0">
              <a:buFont typeface="Arial" panose="020B0604020202020204" pitchFamily="34" charset="0"/>
              <a:buNone/>
            </a:pPr>
            <a:r>
              <a:rPr lang="en-US" sz="1100" dirty="0"/>
              <a:t>Proud of having taught </a:t>
            </a:r>
            <a:r>
              <a:rPr lang="en-US" sz="1100" dirty="0" err="1"/>
              <a:t>Biostat</a:t>
            </a:r>
            <a:r>
              <a:rPr lang="en-US" sz="1100" dirty="0"/>
              <a:t> so well, his students want to study ML</a:t>
            </a:r>
          </a:p>
          <a:p>
            <a:pPr marL="0" indent="0">
              <a:buFont typeface="Arial" panose="020B0604020202020204" pitchFamily="34" charset="0"/>
              <a:buNone/>
            </a:pPr>
            <a:r>
              <a:rPr lang="en-US" sz="1100" dirty="0"/>
              <a:t>Wants to have his students singing the Greek alphabet ;)</a:t>
            </a:r>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a:p>
            <a:pPr marL="0" indent="0">
              <a:buFont typeface="Arial" panose="020B0604020202020204" pitchFamily="34" charset="0"/>
              <a:buNone/>
            </a:pPr>
            <a:endParaRPr lang="en-US" sz="1100" dirty="0"/>
          </a:p>
        </p:txBody>
      </p:sp>
      <p:pic>
        <p:nvPicPr>
          <p:cNvPr id="25" name="Picture 24">
            <a:extLst>
              <a:ext uri="{FF2B5EF4-FFF2-40B4-BE49-F238E27FC236}">
                <a16:creationId xmlns:a16="http://schemas.microsoft.com/office/drawing/2014/main" id="{4A07FE8B-B2CF-B469-3EE8-227CD7E9DC9D}"/>
              </a:ext>
            </a:extLst>
          </p:cNvPr>
          <p:cNvPicPr>
            <a:picLocks noChangeAspect="1"/>
          </p:cNvPicPr>
          <p:nvPr/>
        </p:nvPicPr>
        <p:blipFill rotWithShape="1">
          <a:blip r:embed="rId2"/>
          <a:srcRect l="25478" t="9748" r="8464" b="41792"/>
          <a:stretch/>
        </p:blipFill>
        <p:spPr>
          <a:xfrm>
            <a:off x="8606043" y="2532560"/>
            <a:ext cx="1186930" cy="1306092"/>
          </a:xfrm>
          <a:prstGeom prst="rect">
            <a:avLst/>
          </a:prstGeom>
        </p:spPr>
      </p:pic>
      <p:pic>
        <p:nvPicPr>
          <p:cNvPr id="26" name="Picture 25">
            <a:extLst>
              <a:ext uri="{FF2B5EF4-FFF2-40B4-BE49-F238E27FC236}">
                <a16:creationId xmlns:a16="http://schemas.microsoft.com/office/drawing/2014/main" id="{9A20C276-1D71-2904-8E26-DEE82065497E}"/>
              </a:ext>
            </a:extLst>
          </p:cNvPr>
          <p:cNvPicPr>
            <a:picLocks noChangeAspect="1"/>
          </p:cNvPicPr>
          <p:nvPr/>
        </p:nvPicPr>
        <p:blipFill>
          <a:blip r:embed="rId3"/>
          <a:stretch>
            <a:fillRect/>
          </a:stretch>
        </p:blipFill>
        <p:spPr>
          <a:xfrm>
            <a:off x="2177175" y="2568652"/>
            <a:ext cx="1270000" cy="1270000"/>
          </a:xfrm>
          <a:prstGeom prst="rect">
            <a:avLst/>
          </a:prstGeom>
        </p:spPr>
      </p:pic>
      <p:pic>
        <p:nvPicPr>
          <p:cNvPr id="28" name="Picture 27">
            <a:extLst>
              <a:ext uri="{FF2B5EF4-FFF2-40B4-BE49-F238E27FC236}">
                <a16:creationId xmlns:a16="http://schemas.microsoft.com/office/drawing/2014/main" id="{A331AB7C-E418-14FD-6718-A74D205C251A}"/>
              </a:ext>
            </a:extLst>
          </p:cNvPr>
          <p:cNvPicPr>
            <a:picLocks noChangeAspect="1"/>
          </p:cNvPicPr>
          <p:nvPr/>
        </p:nvPicPr>
        <p:blipFill rotWithShape="1">
          <a:blip r:embed="rId4"/>
          <a:srcRect l="12954" t="3918" r="5846" b="31533"/>
          <a:stretch/>
        </p:blipFill>
        <p:spPr>
          <a:xfrm>
            <a:off x="5439833" y="2421824"/>
            <a:ext cx="1186930" cy="1416828"/>
          </a:xfrm>
          <a:prstGeom prst="rect">
            <a:avLst/>
          </a:prstGeom>
        </p:spPr>
      </p:pic>
      <p:pic>
        <p:nvPicPr>
          <p:cNvPr id="30" name="Picture 29">
            <a:extLst>
              <a:ext uri="{FF2B5EF4-FFF2-40B4-BE49-F238E27FC236}">
                <a16:creationId xmlns:a16="http://schemas.microsoft.com/office/drawing/2014/main" id="{7C20E5D6-3C7E-33A7-2704-5239C6CFCB05}"/>
              </a:ext>
            </a:extLst>
          </p:cNvPr>
          <p:cNvPicPr>
            <a:picLocks noChangeAspect="1"/>
          </p:cNvPicPr>
          <p:nvPr/>
        </p:nvPicPr>
        <p:blipFill rotWithShape="1">
          <a:blip r:embed="rId5"/>
          <a:srcRect r="9692"/>
          <a:stretch/>
        </p:blipFill>
        <p:spPr>
          <a:xfrm>
            <a:off x="3835412" y="2570171"/>
            <a:ext cx="1186931" cy="1268481"/>
          </a:xfrm>
          <a:prstGeom prst="rect">
            <a:avLst/>
          </a:prstGeom>
        </p:spPr>
      </p:pic>
      <p:pic>
        <p:nvPicPr>
          <p:cNvPr id="32" name="Picture 31" descr="A person with long hair smiling&#10;&#10;Description automatically generated">
            <a:extLst>
              <a:ext uri="{FF2B5EF4-FFF2-40B4-BE49-F238E27FC236}">
                <a16:creationId xmlns:a16="http://schemas.microsoft.com/office/drawing/2014/main" id="{EBB4D269-1411-365E-7583-389461E6CACF}"/>
              </a:ext>
            </a:extLst>
          </p:cNvPr>
          <p:cNvPicPr>
            <a:picLocks noChangeAspect="1"/>
          </p:cNvPicPr>
          <p:nvPr/>
        </p:nvPicPr>
        <p:blipFill rotWithShape="1">
          <a:blip r:embed="rId6">
            <a:extLst>
              <a:ext uri="{28A0092B-C50C-407E-A947-70E740481C1C}">
                <a14:useLocalDpi xmlns:a14="http://schemas.microsoft.com/office/drawing/2010/main" val="0"/>
              </a:ext>
            </a:extLst>
          </a:blip>
          <a:srcRect l="26038" t="5425" r="15375"/>
          <a:stretch/>
        </p:blipFill>
        <p:spPr>
          <a:xfrm>
            <a:off x="595827" y="2631427"/>
            <a:ext cx="1330159" cy="1207225"/>
          </a:xfrm>
          <a:prstGeom prst="rect">
            <a:avLst/>
          </a:prstGeom>
        </p:spPr>
      </p:pic>
      <p:pic>
        <p:nvPicPr>
          <p:cNvPr id="4098" name="Picture 2" descr="Fotografia de João Santos Pereira">
            <a:extLst>
              <a:ext uri="{FF2B5EF4-FFF2-40B4-BE49-F238E27FC236}">
                <a16:creationId xmlns:a16="http://schemas.microsoft.com/office/drawing/2014/main" id="{4197BDAE-8298-BD57-93A5-75256E1DAD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237"/>
          <a:stretch/>
        </p:blipFill>
        <p:spPr bwMode="auto">
          <a:xfrm>
            <a:off x="10165297" y="2529002"/>
            <a:ext cx="1186930" cy="13096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ofile photo of Simão G.">
            <a:extLst>
              <a:ext uri="{FF2B5EF4-FFF2-40B4-BE49-F238E27FC236}">
                <a16:creationId xmlns:a16="http://schemas.microsoft.com/office/drawing/2014/main" id="{5A72D95C-8EEA-2E51-6FA0-69B0796833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1165" y="2526946"/>
            <a:ext cx="1295704" cy="12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18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Your expectations for the course</a:t>
            </a:r>
          </a:p>
        </p:txBody>
      </p:sp>
      <p:sp>
        <p:nvSpPr>
          <p:cNvPr id="7" name="Text Placeholder 6">
            <a:extLst>
              <a:ext uri="{FF2B5EF4-FFF2-40B4-BE49-F238E27FC236}">
                <a16:creationId xmlns:a16="http://schemas.microsoft.com/office/drawing/2014/main" id="{C9FE1257-443D-157E-9359-401C962FBBAC}"/>
              </a:ext>
            </a:extLst>
          </p:cNvPr>
          <p:cNvSpPr>
            <a:spLocks noGrp="1"/>
          </p:cNvSpPr>
          <p:nvPr>
            <p:ph type="body" sz="quarter" idx="16"/>
          </p:nvPr>
        </p:nvSpPr>
        <p:spPr>
          <a:xfrm>
            <a:off x="613186" y="2086504"/>
            <a:ext cx="10919011" cy="2809723"/>
          </a:xfrm>
        </p:spPr>
        <p:txBody>
          <a:bodyPr/>
          <a:lstStyle/>
          <a:p>
            <a:pPr>
              <a:lnSpc>
                <a:spcPct val="200000"/>
              </a:lnSpc>
            </a:pPr>
            <a:r>
              <a:rPr lang="en-GB" sz="2400" dirty="0"/>
              <a:t>What do you already know about machine learning and AI? </a:t>
            </a:r>
          </a:p>
          <a:p>
            <a:pPr>
              <a:lnSpc>
                <a:spcPct val="200000"/>
              </a:lnSpc>
            </a:pPr>
            <a:r>
              <a:rPr lang="en-GB" sz="2400" dirty="0"/>
              <a:t>What do you hope to learn? </a:t>
            </a:r>
          </a:p>
          <a:p>
            <a:pPr>
              <a:lnSpc>
                <a:spcPct val="200000"/>
              </a:lnSpc>
            </a:pPr>
            <a:r>
              <a:rPr lang="en-GB" sz="2400" dirty="0"/>
              <a:t>How do you see these technologies impacting your future careers in medicine?</a:t>
            </a:r>
            <a:endParaRPr lang="en-US" sz="1800" dirty="0"/>
          </a:p>
        </p:txBody>
      </p:sp>
    </p:spTree>
    <p:extLst>
      <p:ext uri="{BB962C8B-B14F-4D97-AF65-F5344CB8AC3E}">
        <p14:creationId xmlns:p14="http://schemas.microsoft.com/office/powerpoint/2010/main" val="3300078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Course objectives</a:t>
            </a:r>
          </a:p>
        </p:txBody>
      </p:sp>
      <p:sp>
        <p:nvSpPr>
          <p:cNvPr id="7" name="Text Placeholder 6">
            <a:extLst>
              <a:ext uri="{FF2B5EF4-FFF2-40B4-BE49-F238E27FC236}">
                <a16:creationId xmlns:a16="http://schemas.microsoft.com/office/drawing/2014/main" id="{C9FE1257-443D-157E-9359-401C962FBBAC}"/>
              </a:ext>
            </a:extLst>
          </p:cNvPr>
          <p:cNvSpPr>
            <a:spLocks noGrp="1"/>
          </p:cNvSpPr>
          <p:nvPr>
            <p:ph type="body" sz="quarter" idx="16"/>
          </p:nvPr>
        </p:nvSpPr>
        <p:spPr>
          <a:xfrm>
            <a:off x="613186" y="1786768"/>
            <a:ext cx="10919011" cy="3293199"/>
          </a:xfrm>
        </p:spPr>
        <p:txBody>
          <a:bodyPr/>
          <a:lstStyle/>
          <a:p>
            <a:pPr>
              <a:spcAft>
                <a:spcPts val="1200"/>
              </a:spcAft>
            </a:pPr>
            <a:r>
              <a:rPr lang="en-GB" sz="2400" b="1" dirty="0"/>
              <a:t>Foundational Understanding</a:t>
            </a:r>
            <a:r>
              <a:rPr lang="en-GB" sz="2400" dirty="0"/>
              <a:t>: Provide students with a foundational understanding and intuition for machine learning by introducing key mathematical concepts</a:t>
            </a:r>
          </a:p>
          <a:p>
            <a:pPr>
              <a:spcAft>
                <a:spcPts val="1200"/>
              </a:spcAft>
            </a:pPr>
            <a:r>
              <a:rPr lang="en-GB" sz="2400" b="1" dirty="0"/>
              <a:t>Proactive Learning: </a:t>
            </a:r>
            <a:r>
              <a:rPr lang="en-GB" sz="2400" dirty="0"/>
              <a:t>Highlight the significance of identifying gaps in knowledge and understanding how this awareness will steer their future learning in machine learning and AI</a:t>
            </a:r>
          </a:p>
          <a:p>
            <a:pPr>
              <a:spcAft>
                <a:spcPts val="1200"/>
              </a:spcAft>
            </a:pPr>
            <a:r>
              <a:rPr lang="en-GB" sz="2400" b="1" dirty="0"/>
              <a:t>Practical Skills</a:t>
            </a:r>
            <a:r>
              <a:rPr lang="en-GB" sz="2400" dirty="0"/>
              <a:t>: Familiarize students with Python and enable them to conduct hands-on experiments to reinforce theoretical concepts</a:t>
            </a:r>
          </a:p>
        </p:txBody>
      </p:sp>
    </p:spTree>
    <p:extLst>
      <p:ext uri="{BB962C8B-B14F-4D97-AF65-F5344CB8AC3E}">
        <p14:creationId xmlns:p14="http://schemas.microsoft.com/office/powerpoint/2010/main" val="3407063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2">
            <a:extLst>
              <a:ext uri="{FF2B5EF4-FFF2-40B4-BE49-F238E27FC236}">
                <a16:creationId xmlns:a16="http://schemas.microsoft.com/office/drawing/2014/main" id="{2E353531-848E-96A1-BA81-285A1284BC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632" y="1667367"/>
            <a:ext cx="3517119" cy="3517119"/>
          </a:xfrm>
          <a:prstGeom prst="rect">
            <a:avLst/>
          </a:prstGeom>
          <a:noFill/>
          <a:extLst>
            <a:ext uri="{909E8E84-426E-40DD-AFC4-6F175D3DCCD1}">
              <a14:hiddenFill xmlns:a14="http://schemas.microsoft.com/office/drawing/2010/main">
                <a:solidFill>
                  <a:srgbClr val="FFFFFF"/>
                </a:solidFill>
              </a14:hiddenFill>
            </a:ext>
          </a:extLst>
        </p:spPr>
      </p:pic>
      <p:cxnSp>
        <p:nvCxnSpPr>
          <p:cNvPr id="2061" name="Straight Connector 206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0" name="Picture 2" descr="Dunning-Kruger effect and journey of a Software engineer | by Addy Bhardwaj  | Geek Culture | Medium">
            <a:extLst>
              <a:ext uri="{FF2B5EF4-FFF2-40B4-BE49-F238E27FC236}">
                <a16:creationId xmlns:a16="http://schemas.microsoft.com/office/drawing/2014/main" id="{587941D7-A4EE-C527-18CA-0B133F9D95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10676" y="2298398"/>
            <a:ext cx="3537345" cy="2255057"/>
          </a:xfrm>
          <a:prstGeom prst="rect">
            <a:avLst/>
          </a:prstGeom>
          <a:noFill/>
          <a:extLst>
            <a:ext uri="{909E8E84-426E-40DD-AFC4-6F175D3DCCD1}">
              <a14:hiddenFill xmlns:a14="http://schemas.microsoft.com/office/drawing/2010/main">
                <a:solidFill>
                  <a:srgbClr val="FFFFFF"/>
                </a:solidFill>
              </a14:hiddenFill>
            </a:ext>
          </a:extLst>
        </p:spPr>
      </p:pic>
      <p:cxnSp>
        <p:nvCxnSpPr>
          <p:cNvPr id="2062" name="Straight Connector 2061">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2" name="Picture 4" descr="Caption: The Dunning-Kruger Effect in Popular Media">
            <a:extLst>
              <a:ext uri="{FF2B5EF4-FFF2-40B4-BE49-F238E27FC236}">
                <a16:creationId xmlns:a16="http://schemas.microsoft.com/office/drawing/2014/main" id="{67344813-3073-A92D-394F-2AAFBF8261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62336" y="2247693"/>
            <a:ext cx="3517120" cy="23564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FB06EB-6504-778C-DCB7-40B9FFD6FCFE}"/>
              </a:ext>
            </a:extLst>
          </p:cNvPr>
          <p:cNvSpPr txBox="1"/>
          <p:nvPr/>
        </p:nvSpPr>
        <p:spPr>
          <a:xfrm rot="16200000">
            <a:off x="385647" y="3630759"/>
            <a:ext cx="193367" cy="239353"/>
          </a:xfrm>
          <a:prstGeom prst="rect">
            <a:avLst/>
          </a:prstGeom>
          <a:noFill/>
        </p:spPr>
        <p:txBody>
          <a:bodyPr wrap="square" rtlCol="0">
            <a:spAutoFit/>
          </a:bodyPr>
          <a:lstStyle/>
          <a:p>
            <a:pPr algn="r">
              <a:lnSpc>
                <a:spcPct val="85000"/>
              </a:lnSpc>
            </a:pPr>
            <a:endParaRPr lang="pt-PT" sz="1100" b="1" dirty="0">
              <a:solidFill>
                <a:srgbClr val="404040"/>
              </a:solidFill>
              <a:latin typeface="Trebuchet MS" panose="020B0603020202020204" pitchFamily="34" charset="0"/>
            </a:endParaRPr>
          </a:p>
        </p:txBody>
      </p:sp>
      <p:sp>
        <p:nvSpPr>
          <p:cNvPr id="6" name="TextBox 5">
            <a:extLst>
              <a:ext uri="{FF2B5EF4-FFF2-40B4-BE49-F238E27FC236}">
                <a16:creationId xmlns:a16="http://schemas.microsoft.com/office/drawing/2014/main" id="{6ABF17CA-5D94-70C4-26B2-192D89636D02}"/>
              </a:ext>
            </a:extLst>
          </p:cNvPr>
          <p:cNvSpPr txBox="1"/>
          <p:nvPr/>
        </p:nvSpPr>
        <p:spPr>
          <a:xfrm rot="16200000">
            <a:off x="172484" y="4009846"/>
            <a:ext cx="320382" cy="236219"/>
          </a:xfrm>
          <a:prstGeom prst="rect">
            <a:avLst/>
          </a:prstGeom>
          <a:noFill/>
        </p:spPr>
        <p:txBody>
          <a:bodyPr wrap="square" rtlCol="0">
            <a:spAutoFit/>
          </a:bodyPr>
          <a:lstStyle/>
          <a:p>
            <a:pPr>
              <a:lnSpc>
                <a:spcPct val="85000"/>
              </a:lnSpc>
            </a:pPr>
            <a:endParaRPr lang="pt-PT" sz="1100" dirty="0">
              <a:solidFill>
                <a:srgbClr val="404040"/>
              </a:solidFill>
              <a:latin typeface="Trebuchet MS" panose="020B0603020202020204" pitchFamily="34" charset="0"/>
            </a:endParaRPr>
          </a:p>
        </p:txBody>
      </p:sp>
      <p:sp>
        <p:nvSpPr>
          <p:cNvPr id="11" name="TextBox 10">
            <a:extLst>
              <a:ext uri="{FF2B5EF4-FFF2-40B4-BE49-F238E27FC236}">
                <a16:creationId xmlns:a16="http://schemas.microsoft.com/office/drawing/2014/main" id="{C5113656-C87E-B31E-0BED-0B04FD270E96}"/>
              </a:ext>
            </a:extLst>
          </p:cNvPr>
          <p:cNvSpPr txBox="1"/>
          <p:nvPr/>
        </p:nvSpPr>
        <p:spPr>
          <a:xfrm rot="16200000">
            <a:off x="172484" y="2198817"/>
            <a:ext cx="320382" cy="236219"/>
          </a:xfrm>
          <a:prstGeom prst="rect">
            <a:avLst/>
          </a:prstGeom>
          <a:noFill/>
        </p:spPr>
        <p:txBody>
          <a:bodyPr wrap="square" rtlCol="0">
            <a:spAutoFit/>
          </a:bodyPr>
          <a:lstStyle/>
          <a:p>
            <a:pPr>
              <a:lnSpc>
                <a:spcPct val="85000"/>
              </a:lnSpc>
            </a:pPr>
            <a:endParaRPr lang="pt-PT" sz="1100" dirty="0">
              <a:solidFill>
                <a:srgbClr val="404040"/>
              </a:solidFill>
              <a:latin typeface="Trebuchet MS" panose="020B0603020202020204" pitchFamily="34" charset="0"/>
            </a:endParaRPr>
          </a:p>
        </p:txBody>
      </p:sp>
      <p:sp>
        <p:nvSpPr>
          <p:cNvPr id="14" name="TextBox 13">
            <a:extLst>
              <a:ext uri="{FF2B5EF4-FFF2-40B4-BE49-F238E27FC236}">
                <a16:creationId xmlns:a16="http://schemas.microsoft.com/office/drawing/2014/main" id="{FC2F8A3E-1283-B18F-23A3-8994D20352DD}"/>
              </a:ext>
            </a:extLst>
          </p:cNvPr>
          <p:cNvSpPr txBox="1"/>
          <p:nvPr/>
        </p:nvSpPr>
        <p:spPr>
          <a:xfrm rot="16200000">
            <a:off x="379471" y="5466765"/>
            <a:ext cx="193368" cy="239353"/>
          </a:xfrm>
          <a:prstGeom prst="rect">
            <a:avLst/>
          </a:prstGeom>
          <a:noFill/>
        </p:spPr>
        <p:txBody>
          <a:bodyPr wrap="square" rtlCol="0">
            <a:spAutoFit/>
          </a:bodyPr>
          <a:lstStyle/>
          <a:p>
            <a:pPr algn="r">
              <a:lnSpc>
                <a:spcPct val="85000"/>
              </a:lnSpc>
            </a:pPr>
            <a:endParaRPr lang="pt-PT" sz="1100" b="1" dirty="0">
              <a:solidFill>
                <a:srgbClr val="404040"/>
              </a:solidFill>
              <a:latin typeface="Trebuchet MS" panose="020B0603020202020204" pitchFamily="34" charset="0"/>
            </a:endParaRPr>
          </a:p>
        </p:txBody>
      </p:sp>
      <p:sp>
        <p:nvSpPr>
          <p:cNvPr id="15" name="TextBox 14">
            <a:extLst>
              <a:ext uri="{FF2B5EF4-FFF2-40B4-BE49-F238E27FC236}">
                <a16:creationId xmlns:a16="http://schemas.microsoft.com/office/drawing/2014/main" id="{99B25A34-D40B-2248-5040-7C482F6318E4}"/>
              </a:ext>
            </a:extLst>
          </p:cNvPr>
          <p:cNvSpPr txBox="1"/>
          <p:nvPr/>
        </p:nvSpPr>
        <p:spPr>
          <a:xfrm rot="16200000">
            <a:off x="166307" y="5845854"/>
            <a:ext cx="320384" cy="236219"/>
          </a:xfrm>
          <a:prstGeom prst="rect">
            <a:avLst/>
          </a:prstGeom>
          <a:noFill/>
        </p:spPr>
        <p:txBody>
          <a:bodyPr wrap="square" rtlCol="0">
            <a:spAutoFit/>
          </a:bodyPr>
          <a:lstStyle/>
          <a:p>
            <a:pPr>
              <a:lnSpc>
                <a:spcPct val="85000"/>
              </a:lnSpc>
            </a:pPr>
            <a:endParaRPr lang="pt-PT" sz="1100" dirty="0">
              <a:solidFill>
                <a:srgbClr val="404040"/>
              </a:solidFill>
              <a:latin typeface="Trebuchet MS" panose="020B0603020202020204" pitchFamily="34" charset="0"/>
            </a:endParaRPr>
          </a:p>
        </p:txBody>
      </p:sp>
      <p:sp>
        <p:nvSpPr>
          <p:cNvPr id="4" name="Rectangle 3">
            <a:extLst>
              <a:ext uri="{FF2B5EF4-FFF2-40B4-BE49-F238E27FC236}">
                <a16:creationId xmlns:a16="http://schemas.microsoft.com/office/drawing/2014/main" id="{189D079F-3AF6-2297-F03D-C22F6FB09F3C}"/>
              </a:ext>
            </a:extLst>
          </p:cNvPr>
          <p:cNvSpPr/>
          <p:nvPr/>
        </p:nvSpPr>
        <p:spPr>
          <a:xfrm rot="16200000">
            <a:off x="-969933" y="3288582"/>
            <a:ext cx="667520" cy="1285193"/>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8" name="Rectangle 7">
            <a:extLst>
              <a:ext uri="{FF2B5EF4-FFF2-40B4-BE49-F238E27FC236}">
                <a16:creationId xmlns:a16="http://schemas.microsoft.com/office/drawing/2014/main" id="{183EEE1E-A9C1-A03C-6ABE-1F301B071D2F}"/>
              </a:ext>
            </a:extLst>
          </p:cNvPr>
          <p:cNvSpPr/>
          <p:nvPr/>
        </p:nvSpPr>
        <p:spPr>
          <a:xfrm rot="16200000">
            <a:off x="-976356" y="4178267"/>
            <a:ext cx="667518" cy="128519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9" name="Rectangle 8">
            <a:extLst>
              <a:ext uri="{FF2B5EF4-FFF2-40B4-BE49-F238E27FC236}">
                <a16:creationId xmlns:a16="http://schemas.microsoft.com/office/drawing/2014/main" id="{F3C5A323-7C21-6FD8-92FB-84593C8843A4}"/>
              </a:ext>
            </a:extLst>
          </p:cNvPr>
          <p:cNvSpPr/>
          <p:nvPr/>
        </p:nvSpPr>
        <p:spPr>
          <a:xfrm rot="16200000">
            <a:off x="-976357" y="2396842"/>
            <a:ext cx="667520" cy="1285193"/>
          </a:xfrm>
          <a:prstGeom prst="rect">
            <a:avLst/>
          </a:pr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0" name="Rectangle 9">
            <a:extLst>
              <a:ext uri="{FF2B5EF4-FFF2-40B4-BE49-F238E27FC236}">
                <a16:creationId xmlns:a16="http://schemas.microsoft.com/office/drawing/2014/main" id="{3719E47C-5565-EF97-4EEC-A9D7AE7BED42}"/>
              </a:ext>
            </a:extLst>
          </p:cNvPr>
          <p:cNvSpPr/>
          <p:nvPr/>
        </p:nvSpPr>
        <p:spPr>
          <a:xfrm rot="16200000">
            <a:off x="-976357" y="1505103"/>
            <a:ext cx="667520" cy="128519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2" name="Rectangle 11">
            <a:extLst>
              <a:ext uri="{FF2B5EF4-FFF2-40B4-BE49-F238E27FC236}">
                <a16:creationId xmlns:a16="http://schemas.microsoft.com/office/drawing/2014/main" id="{341DE56A-F039-6EA5-9421-473718DF7D53}"/>
              </a:ext>
            </a:extLst>
          </p:cNvPr>
          <p:cNvSpPr/>
          <p:nvPr/>
        </p:nvSpPr>
        <p:spPr>
          <a:xfrm rot="16200000">
            <a:off x="-969934" y="613362"/>
            <a:ext cx="667522" cy="1285193"/>
          </a:xfrm>
          <a:prstGeom prst="rect">
            <a:avLst/>
          </a:prstGeom>
          <a:solidFill>
            <a:srgbClr val="0045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
        <p:nvSpPr>
          <p:cNvPr id="13" name="Rectangle 12">
            <a:extLst>
              <a:ext uri="{FF2B5EF4-FFF2-40B4-BE49-F238E27FC236}">
                <a16:creationId xmlns:a16="http://schemas.microsoft.com/office/drawing/2014/main" id="{D0CF71BD-2E6A-8E9D-F478-2F5D796FC2AD}"/>
              </a:ext>
            </a:extLst>
          </p:cNvPr>
          <p:cNvSpPr/>
          <p:nvPr/>
        </p:nvSpPr>
        <p:spPr>
          <a:xfrm rot="16200000">
            <a:off x="-976359" y="5071513"/>
            <a:ext cx="667524" cy="1285193"/>
          </a:xfrm>
          <a:prstGeom prst="rect">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pt-PT" sz="3200">
              <a:solidFill>
                <a:schemeClr val="tx1"/>
              </a:solidFill>
            </a:endParaRPr>
          </a:p>
        </p:txBody>
      </p:sp>
    </p:spTree>
    <p:extLst>
      <p:ext uri="{BB962C8B-B14F-4D97-AF65-F5344CB8AC3E}">
        <p14:creationId xmlns:p14="http://schemas.microsoft.com/office/powerpoint/2010/main" val="275250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Clearly define concepts: ML and AI</a:t>
            </a:r>
          </a:p>
        </p:txBody>
      </p:sp>
      <p:sp>
        <p:nvSpPr>
          <p:cNvPr id="7" name="Text Placeholder 6">
            <a:extLst>
              <a:ext uri="{FF2B5EF4-FFF2-40B4-BE49-F238E27FC236}">
                <a16:creationId xmlns:a16="http://schemas.microsoft.com/office/drawing/2014/main" id="{C9FE1257-443D-157E-9359-401C962FBBAC}"/>
              </a:ext>
            </a:extLst>
          </p:cNvPr>
          <p:cNvSpPr>
            <a:spLocks noGrp="1"/>
          </p:cNvSpPr>
          <p:nvPr>
            <p:ph type="body" sz="quarter" idx="16"/>
          </p:nvPr>
        </p:nvSpPr>
        <p:spPr>
          <a:xfrm>
            <a:off x="613186" y="1570615"/>
            <a:ext cx="10919011" cy="4066391"/>
          </a:xfrm>
        </p:spPr>
        <p:txBody>
          <a:bodyPr/>
          <a:lstStyle/>
          <a:p>
            <a:pPr marL="0" indent="0">
              <a:buNone/>
            </a:pPr>
            <a:r>
              <a:rPr lang="en-GB" sz="2000" b="1" dirty="0"/>
              <a:t>What is Machine Learning?</a:t>
            </a:r>
            <a:endParaRPr lang="en-GB" sz="2000" dirty="0"/>
          </a:p>
          <a:p>
            <a:pPr marL="0" indent="0">
              <a:buNone/>
            </a:pPr>
            <a:r>
              <a:rPr lang="en-GB" sz="2000" dirty="0"/>
              <a:t>Machine learning is a subset of artificial intelligence that focuses on building systems that can learn from and make decisions based on data, relying on statistical models</a:t>
            </a:r>
          </a:p>
          <a:p>
            <a:pPr marL="0" indent="0">
              <a:buNone/>
            </a:pPr>
            <a:r>
              <a:rPr lang="en-GB" sz="2000" i="1" dirty="0"/>
              <a:t>Imagine having a tool that can </a:t>
            </a:r>
            <a:r>
              <a:rPr lang="en-GB" sz="2000" i="1" dirty="0" err="1"/>
              <a:t>analyze</a:t>
            </a:r>
            <a:r>
              <a:rPr lang="en-GB" sz="2000" i="1" dirty="0"/>
              <a:t> large amounts of medical data, identify patterns, help predict patient outcomes or suggest treatment options, and getter better with time – this is what ML can do!</a:t>
            </a:r>
          </a:p>
          <a:p>
            <a:pPr marL="0" indent="0">
              <a:buNone/>
            </a:pPr>
            <a:endParaRPr lang="en-GB" sz="2000" b="1" dirty="0"/>
          </a:p>
          <a:p>
            <a:pPr marL="0" indent="0">
              <a:buNone/>
            </a:pPr>
            <a:r>
              <a:rPr lang="en-GB" sz="2000" b="1" dirty="0"/>
              <a:t>What is Artificial Intelligence?</a:t>
            </a:r>
            <a:endParaRPr lang="en-GB" sz="2000" dirty="0"/>
          </a:p>
          <a:p>
            <a:pPr marL="0" indent="0">
              <a:buNone/>
            </a:pPr>
            <a:r>
              <a:rPr lang="en-GB" sz="2000" dirty="0"/>
              <a:t>Artificial intelligence, or AI, is a broader concept where machines are designed to perform tasks that typically require human intelligence, including reasoning, problem-solving, understanding natural language, perception, and decision-making</a:t>
            </a:r>
          </a:p>
          <a:p>
            <a:pPr marL="0" indent="0">
              <a:buNone/>
            </a:pPr>
            <a:r>
              <a:rPr lang="en-GB" sz="2000" dirty="0"/>
              <a:t>AI encompasses various techniques and approaches, including rule-based systems and logic, among others…</a:t>
            </a:r>
          </a:p>
        </p:txBody>
      </p:sp>
    </p:spTree>
    <p:extLst>
      <p:ext uri="{BB962C8B-B14F-4D97-AF65-F5344CB8AC3E}">
        <p14:creationId xmlns:p14="http://schemas.microsoft.com/office/powerpoint/2010/main" val="285621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Types of AI in terms of techniques used </a:t>
            </a:r>
            <a:r>
              <a:rPr lang="en-US" i="1" dirty="0"/>
              <a:t>by </a:t>
            </a:r>
            <a:r>
              <a:rPr lang="en-US" i="1" dirty="0" err="1"/>
              <a:t>chatGPT</a:t>
            </a:r>
            <a:endParaRPr lang="en-US" i="1" dirty="0"/>
          </a:p>
        </p:txBody>
      </p:sp>
      <p:sp>
        <p:nvSpPr>
          <p:cNvPr id="7" name="Text Placeholder 6">
            <a:extLst>
              <a:ext uri="{FF2B5EF4-FFF2-40B4-BE49-F238E27FC236}">
                <a16:creationId xmlns:a16="http://schemas.microsoft.com/office/drawing/2014/main" id="{C9FE1257-443D-157E-9359-401C962FBBAC}"/>
              </a:ext>
            </a:extLst>
          </p:cNvPr>
          <p:cNvSpPr>
            <a:spLocks noGrp="1"/>
          </p:cNvSpPr>
          <p:nvPr>
            <p:ph type="body" sz="quarter" idx="16"/>
          </p:nvPr>
        </p:nvSpPr>
        <p:spPr>
          <a:xfrm>
            <a:off x="613186" y="1539829"/>
            <a:ext cx="10919011" cy="4066391"/>
          </a:xfrm>
        </p:spPr>
        <p:txBody>
          <a:bodyPr/>
          <a:lstStyle/>
          <a:p>
            <a:r>
              <a:rPr lang="en-GB" sz="1350" b="1" dirty="0"/>
              <a:t>Machine Learning (ML)</a:t>
            </a:r>
            <a:r>
              <a:rPr lang="en-GB" sz="1350" dirty="0"/>
              <a:t>: Machine learning is a subset of AI that enables systems to learn and improve from experience without being explicitly programmed. It focuses on the development of algorithms that can </a:t>
            </a:r>
            <a:r>
              <a:rPr lang="en-GB" sz="1350" dirty="0" err="1"/>
              <a:t>analyze</a:t>
            </a:r>
            <a:r>
              <a:rPr lang="en-GB" sz="1350" dirty="0"/>
              <a:t> data, make predictions, and learn patterns from data. It includes Supervised Learning, Unsupervised Learning and Reinforcement Learning.</a:t>
            </a:r>
          </a:p>
          <a:p>
            <a:r>
              <a:rPr lang="en-GB" sz="1350" b="1" dirty="0"/>
              <a:t>Deep Learning</a:t>
            </a:r>
            <a:r>
              <a:rPr lang="en-GB" sz="1350" dirty="0"/>
              <a:t>: Deep learning is a specialized subset of machine learning inspired by the structure and function of the human brain's neural networks. It involves algorithms known as artificial neural networks that can learn from large amounts of data. It includes Convolutional Neural Networks (CNNs), Recurrent Neural Networks (RNNs) and Transformer Networks.</a:t>
            </a:r>
          </a:p>
          <a:p>
            <a:r>
              <a:rPr lang="en-GB" sz="1350" b="1" dirty="0"/>
              <a:t>Natural Language Processing (NLP)</a:t>
            </a:r>
            <a:r>
              <a:rPr lang="en-GB" sz="1350" dirty="0"/>
              <a:t>: NLP focuses on enabling machines to understand, interpret, and generate human language in a way that is meaningful. Techniques include Tokenization, Named Entity Recognition (NER) and Sentiment Analysis</a:t>
            </a:r>
          </a:p>
          <a:p>
            <a:r>
              <a:rPr lang="en-GB" sz="1350" b="1" dirty="0"/>
              <a:t>Computer Vision</a:t>
            </a:r>
            <a:r>
              <a:rPr lang="en-GB" sz="1350" dirty="0"/>
              <a:t>: Computer vision enables machines to interpret and understand visual information from the world. Techniques include Object Detection, Image Classification and Semantic Segmentation.</a:t>
            </a:r>
          </a:p>
          <a:p>
            <a:r>
              <a:rPr lang="en-GB" sz="1350" b="1" dirty="0"/>
              <a:t>Expert Systems</a:t>
            </a:r>
            <a:r>
              <a:rPr lang="en-GB" sz="1350" dirty="0"/>
              <a:t>: These are AI systems that emulate the decision-making ability of a human expert. They use rules and logic to process data and provide recommendations or decisions.</a:t>
            </a:r>
          </a:p>
          <a:p>
            <a:r>
              <a:rPr lang="en-GB" sz="1350" b="1" dirty="0"/>
              <a:t>Genetic Algorithms</a:t>
            </a:r>
            <a:r>
              <a:rPr lang="en-GB" sz="1350" dirty="0"/>
              <a:t>: These are optimization techniques inspired by the process of natural selection. They are used to find optimal solutions to complex problems by evolving better solutions over time.</a:t>
            </a:r>
          </a:p>
          <a:p>
            <a:r>
              <a:rPr lang="en-GB" sz="1350" b="1" dirty="0"/>
              <a:t>Fuzzy Logic</a:t>
            </a:r>
            <a:r>
              <a:rPr lang="en-GB" sz="1350" dirty="0"/>
              <a:t>: Fuzzy logic allows for approximate reasoning in situations where information is incomplete or uncertain. It deals with degrees of truth rather than absolute values.</a:t>
            </a:r>
          </a:p>
          <a:p>
            <a:r>
              <a:rPr lang="en-GB" sz="1350" b="1" dirty="0"/>
              <a:t>Knowledge Representation and Reasoning</a:t>
            </a:r>
            <a:r>
              <a:rPr lang="en-GB" sz="1350" dirty="0"/>
              <a:t>: Techniques for representing knowledge about the world and using it to solve complex problems. Examples include ontologies and semantic networks.</a:t>
            </a:r>
          </a:p>
        </p:txBody>
      </p:sp>
    </p:spTree>
    <p:extLst>
      <p:ext uri="{BB962C8B-B14F-4D97-AF65-F5344CB8AC3E}">
        <p14:creationId xmlns:p14="http://schemas.microsoft.com/office/powerpoint/2010/main" val="6982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BE748-8066-E666-1185-5CABAAE67B97}"/>
              </a:ext>
            </a:extLst>
          </p:cNvPr>
          <p:cNvSpPr>
            <a:spLocks noGrp="1"/>
          </p:cNvSpPr>
          <p:nvPr>
            <p:ph type="body" sz="quarter" idx="15"/>
          </p:nvPr>
        </p:nvSpPr>
        <p:spPr/>
        <p:txBody>
          <a:bodyPr/>
          <a:lstStyle/>
          <a:p>
            <a:r>
              <a:rPr lang="en-US" dirty="0"/>
              <a:t>Types of AI in terms of final objective </a:t>
            </a:r>
            <a:r>
              <a:rPr lang="en-US" i="1" dirty="0"/>
              <a:t>by </a:t>
            </a:r>
            <a:r>
              <a:rPr lang="en-US" i="1" dirty="0" err="1"/>
              <a:t>chatGPT</a:t>
            </a:r>
            <a:endParaRPr lang="en-US" i="1" dirty="0"/>
          </a:p>
        </p:txBody>
      </p:sp>
      <p:sp>
        <p:nvSpPr>
          <p:cNvPr id="7" name="Text Placeholder 6">
            <a:extLst>
              <a:ext uri="{FF2B5EF4-FFF2-40B4-BE49-F238E27FC236}">
                <a16:creationId xmlns:a16="http://schemas.microsoft.com/office/drawing/2014/main" id="{C9FE1257-443D-157E-9359-401C962FBBAC}"/>
              </a:ext>
            </a:extLst>
          </p:cNvPr>
          <p:cNvSpPr>
            <a:spLocks noGrp="1"/>
          </p:cNvSpPr>
          <p:nvPr>
            <p:ph type="body" sz="quarter" idx="16"/>
          </p:nvPr>
        </p:nvSpPr>
        <p:spPr>
          <a:xfrm>
            <a:off x="613186" y="1539829"/>
            <a:ext cx="10919011" cy="4066391"/>
          </a:xfrm>
        </p:spPr>
        <p:txBody>
          <a:bodyPr/>
          <a:lstStyle/>
          <a:p>
            <a:r>
              <a:rPr lang="en-GB" sz="1500" b="1" dirty="0"/>
              <a:t>Prediction and Forecasting</a:t>
            </a:r>
            <a:r>
              <a:rPr lang="en-GB" sz="1500" dirty="0"/>
              <a:t>: AI techniques are used to make predictions about future outcomes based on historical data. This is common in areas like weather forecasting, stock market prediction, and disease progression in healthcare.</a:t>
            </a:r>
          </a:p>
          <a:p>
            <a:r>
              <a:rPr lang="en-GB" sz="1500" b="1" dirty="0"/>
              <a:t>Classification and Recognition</a:t>
            </a:r>
            <a:r>
              <a:rPr lang="en-GB" sz="1500" dirty="0"/>
              <a:t>: AI techniques classify input data into categories or recognize patterns within data. Examples include image classification (identifying objects in images), speech recognition, and spam email detection.</a:t>
            </a:r>
          </a:p>
          <a:p>
            <a:r>
              <a:rPr lang="en-GB" sz="1500" b="1" dirty="0"/>
              <a:t>Optimization</a:t>
            </a:r>
            <a:r>
              <a:rPr lang="en-GB" sz="1500" dirty="0"/>
              <a:t>: AI techniques are used to optimize processes or systems to achieve the best possible outcome. This includes optimizing supply chain logistics, scheduling tasks, and resource allocation.</a:t>
            </a:r>
          </a:p>
          <a:p>
            <a:r>
              <a:rPr lang="en-GB" sz="1500" b="1" dirty="0"/>
              <a:t>Decision Making</a:t>
            </a:r>
            <a:r>
              <a:rPr lang="en-GB" sz="1500" dirty="0"/>
              <a:t>: AI techniques support decision-making processes by providing insights, recommendations, or automated decision-making based on data analysis. This is seen in automated trading systems, medical diagnosis support, and personalized recommendation systems.</a:t>
            </a:r>
          </a:p>
          <a:p>
            <a:r>
              <a:rPr lang="en-GB" sz="1500" b="1" dirty="0"/>
              <a:t>Natural Language Understanding</a:t>
            </a:r>
            <a:r>
              <a:rPr lang="en-GB" sz="1500" dirty="0"/>
              <a:t>: AI techniques enable machines to understand and generate human language. This is applied in virtual assistants like Siri and Alexa, language translation tools, and sentiment analysis in social media.</a:t>
            </a:r>
          </a:p>
          <a:p>
            <a:r>
              <a:rPr lang="en-GB" sz="1500" b="1" dirty="0"/>
              <a:t>Control and Automation</a:t>
            </a:r>
            <a:r>
              <a:rPr lang="en-GB" sz="1500" dirty="0"/>
              <a:t>: AI techniques are used to control autonomous systems and automate tasks that traditionally require human intervention. Examples include self-driving cars, industrial robots, and smart home devices.</a:t>
            </a:r>
          </a:p>
          <a:p>
            <a:r>
              <a:rPr lang="en-GB" sz="1500" b="1" dirty="0"/>
              <a:t>Learning and Adaptation</a:t>
            </a:r>
            <a:r>
              <a:rPr lang="en-GB" sz="1500" dirty="0"/>
              <a:t>: AI techniques facilitate systems that can learn from data and adapt to changes in their environment. This includes adaptive learning systems in education, personalized medicine, and anomaly detection in cybersecurity.</a:t>
            </a:r>
          </a:p>
          <a:p>
            <a:r>
              <a:rPr lang="en-GB" sz="1500" b="1" dirty="0"/>
              <a:t>Creativity and Generation</a:t>
            </a:r>
            <a:r>
              <a:rPr lang="en-GB" sz="1500" dirty="0"/>
              <a:t>: AI techniques can generate new content, such as art, music, and text, based on learned patterns and styles.</a:t>
            </a:r>
          </a:p>
        </p:txBody>
      </p:sp>
    </p:spTree>
    <p:extLst>
      <p:ext uri="{BB962C8B-B14F-4D97-AF65-F5344CB8AC3E}">
        <p14:creationId xmlns:p14="http://schemas.microsoft.com/office/powerpoint/2010/main" val="3044110608"/>
      </p:ext>
    </p:extLst>
  </p:cSld>
  <p:clrMapOvr>
    <a:masterClrMapping/>
  </p:clrMapOvr>
</p:sld>
</file>

<file path=ppt/theme/theme1.xml><?xml version="1.0" encoding="utf-8"?>
<a:theme xmlns:a="http://schemas.openxmlformats.org/drawingml/2006/main" name="2_Office Theme">
  <a:themeElements>
    <a:clrScheme name="Custom 58">
      <a:dk1>
        <a:sysClr val="windowText" lastClr="000000"/>
      </a:dk1>
      <a:lt1>
        <a:sysClr val="window" lastClr="FFFFFF"/>
      </a:lt1>
      <a:dk2>
        <a:srgbClr val="666666"/>
      </a:dk2>
      <a:lt2>
        <a:srgbClr val="DEDEDE"/>
      </a:lt2>
      <a:accent1>
        <a:srgbClr val="004550"/>
      </a:accent1>
      <a:accent2>
        <a:srgbClr val="0096A9"/>
      </a:accent2>
      <a:accent3>
        <a:srgbClr val="A5A5A5"/>
      </a:accent3>
      <a:accent4>
        <a:srgbClr val="FFB300"/>
      </a:accent4>
      <a:accent5>
        <a:srgbClr val="004550"/>
      </a:accent5>
      <a:accent6>
        <a:srgbClr val="0096A9"/>
      </a:accent6>
      <a:hlink>
        <a:srgbClr val="004550"/>
      </a:hlink>
      <a:folHlink>
        <a:srgbClr val="0096A9"/>
      </a:folHlink>
    </a:clrScheme>
    <a:fontScheme name="Custom 1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7B62A6E8CD5694CBA08890A576354AB" ma:contentTypeVersion="14" ma:contentTypeDescription="Criar um novo documento." ma:contentTypeScope="" ma:versionID="51c89278c4ee14ca57b6eecc1047dd48">
  <xsd:schema xmlns:xsd="http://www.w3.org/2001/XMLSchema" xmlns:xs="http://www.w3.org/2001/XMLSchema" xmlns:p="http://schemas.microsoft.com/office/2006/metadata/properties" xmlns:ns2="a9294577-c973-423a-95e0-fa51e791b1a2" xmlns:ns3="138c6273-ac8f-46ea-a045-dabdd406c7ec" targetNamespace="http://schemas.microsoft.com/office/2006/metadata/properties" ma:root="true" ma:fieldsID="ac5caf8ddfd34419c632c22d700485e5" ns2:_="" ns3:_="">
    <xsd:import namespace="a9294577-c973-423a-95e0-fa51e791b1a2"/>
    <xsd:import namespace="138c6273-ac8f-46ea-a045-dabdd406c7e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SearchPropertie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294577-c973-423a-95e0-fa51e791b1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Etiquetas de Imagem" ma:readOnly="false" ma:fieldId="{5cf76f15-5ced-4ddc-b409-7134ff3c332f}" ma:taxonomyMulti="true" ma:sspId="83fcd46e-b236-44c0-9dde-122c56334ad2" ma:termSetId="09814cd3-568e-fe90-9814-8d621ff8fb84" ma:anchorId="fba54fb3-c3e1-fe81-a776-ca4b69148c4d" ma:open="true" ma:isKeyword="false">
      <xsd:complexType>
        <xsd:sequence>
          <xsd:element ref="pc:Terms" minOccurs="0" maxOccurs="1"/>
        </xsd:sequence>
      </xsd:complex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8c6273-ac8f-46ea-a045-dabdd406c7ec"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81c2a4c-f15a-4536-bcf3-4422592253c0}" ma:internalName="TaxCatchAll" ma:showField="CatchAllData" ma:web="138c6273-ac8f-46ea-a045-dabdd406c7e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38c6273-ac8f-46ea-a045-dabdd406c7ec">
      <UserInfo>
        <DisplayName>Francisca Leite (HLUZ-LEARNING HEALTH)</DisplayName>
        <AccountId>12</AccountId>
        <AccountType/>
      </UserInfo>
      <UserInfo>
        <DisplayName>Teresa ONeill (LUZ SAUDE - DMC)</DisplayName>
        <AccountId>116</AccountId>
        <AccountType/>
      </UserInfo>
    </SharedWithUsers>
    <TaxCatchAll xmlns="138c6273-ac8f-46ea-a045-dabdd406c7ec" xsi:nil="true"/>
    <lcf76f155ced4ddcb4097134ff3c332f xmlns="a9294577-c973-423a-95e0-fa51e791b1a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48D71FE-07B1-495E-9A5D-4B2876EEC4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294577-c973-423a-95e0-fa51e791b1a2"/>
    <ds:schemaRef ds:uri="138c6273-ac8f-46ea-a045-dabdd406c7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9B61D4-C86F-4451-ABB7-FFCB6082ADD8}">
  <ds:schemaRefs>
    <ds:schemaRef ds:uri="http://schemas.microsoft.com/sharepoint/v3/contenttype/forms"/>
  </ds:schemaRefs>
</ds:datastoreItem>
</file>

<file path=customXml/itemProps3.xml><?xml version="1.0" encoding="utf-8"?>
<ds:datastoreItem xmlns:ds="http://schemas.openxmlformats.org/officeDocument/2006/customXml" ds:itemID="{FFE8D65C-F688-4457-B5DF-38E4134221B2}">
  <ds:schemaRefs>
    <ds:schemaRef ds:uri="138c6273-ac8f-46ea-a045-dabdd406c7ec"/>
    <ds:schemaRef ds:uri="2e3ff843-9a45-4f71-bfb3-fa36aadfe0a7"/>
    <ds:schemaRef ds:uri="4cc19292-2663-4ccf-a713-ea9f6370d5ed"/>
    <ds:schemaRef ds:uri="a9294577-c973-423a-95e0-fa51e791b1a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2594</TotalTime>
  <Words>1857</Words>
  <Application>Microsoft Macintosh PowerPoint</Application>
  <PresentationFormat>Widescreen</PresentationFormat>
  <Paragraphs>135</Paragraphs>
  <Slides>27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Arial</vt:lpstr>
      <vt:lpstr>Calibri</vt:lpstr>
      <vt:lpstr>Century Gothic</vt:lpstr>
      <vt:lpstr>Trebuchet MS</vt:lpstr>
      <vt:lpstr>Wingdings</vt:lpstr>
      <vt:lpstr>Zilla Slab Light</vt:lpstr>
      <vt:lpstr>2_Office Theme</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Lara Neves</dc:creator>
  <cp:lastModifiedBy>Francisca Leite (HLUZ-LEARNING HEALTH)</cp:lastModifiedBy>
  <cp:revision>50</cp:revision>
  <dcterms:created xsi:type="dcterms:W3CDTF">2016-10-13T09:50:18Z</dcterms:created>
  <dcterms:modified xsi:type="dcterms:W3CDTF">2024-06-18T15:08:23Z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0x0101009B44AA0A58510145950BC32DB3899A71</vt:lpwstr>
  </property>
  <property fmtid="{D5CDD505-2E9C-101B-9397-08002B2CF9AE}" pid="3" name="MediaServiceImageTags">
    <vt:lpwstr/>
  </property>
  <property fmtid="{D5CDD505-2E9C-101B-9397-08002B2CF9AE}" pid="4" name="MSIP_Label_92606be7-212f-4f2d-82f8-c23e50095b91_Enabled">
    <vt:lpwstr>true</vt:lpwstr>
  </property>
  <property fmtid="{D5CDD505-2E9C-101B-9397-08002B2CF9AE}" pid="5" name="MSIP_Label_92606be7-212f-4f2d-82f8-c23e50095b91_SetDate">
    <vt:lpwstr>2023-11-23T16:42:32Z</vt:lpwstr>
  </property>
  <property fmtid="{D5CDD505-2E9C-101B-9397-08002B2CF9AE}" pid="6" name="MSIP_Label_92606be7-212f-4f2d-82f8-c23e50095b91_Method">
    <vt:lpwstr>Standard</vt:lpwstr>
  </property>
  <property fmtid="{D5CDD505-2E9C-101B-9397-08002B2CF9AE}" pid="7" name="MSIP_Label_92606be7-212f-4f2d-82f8-c23e50095b91_Name">
    <vt:lpwstr>defa4170-0d19-0005-0004-bc88714345d2</vt:lpwstr>
  </property>
  <property fmtid="{D5CDD505-2E9C-101B-9397-08002B2CF9AE}" pid="8" name="MSIP_Label_92606be7-212f-4f2d-82f8-c23e50095b91_SiteId">
    <vt:lpwstr>6535fd21-1906-4157-a123-537338230b9e</vt:lpwstr>
  </property>
  <property fmtid="{D5CDD505-2E9C-101B-9397-08002B2CF9AE}" pid="9" name="MSIP_Label_92606be7-212f-4f2d-82f8-c23e50095b91_ActionId">
    <vt:lpwstr>04e37dd2-2c8d-4490-8cb4-7cf584e6e890</vt:lpwstr>
  </property>
  <property fmtid="{D5CDD505-2E9C-101B-9397-08002B2CF9AE}" pid="10" name="MSIP_Label_92606be7-212f-4f2d-82f8-c23e50095b91_ContentBits">
    <vt:lpwstr>0</vt:lpwstr>
  </property>
</Properties>
</file>